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4"/>
  </p:sldMasterIdLst>
  <p:notesMasterIdLst>
    <p:notesMasterId r:id="rId10"/>
  </p:notesMasterIdLst>
  <p:handoutMasterIdLst>
    <p:handoutMasterId r:id="rId11"/>
  </p:handoutMasterIdLst>
  <p:sldIdLst>
    <p:sldId id="263" r:id="rId5"/>
    <p:sldId id="264" r:id="rId6"/>
    <p:sldId id="265" r:id="rId7"/>
    <p:sldId id="266" r:id="rId8"/>
    <p:sldId id="267" r:id="rId9"/>
  </p:sldIdLst>
  <p:sldSz cx="11520488" cy="6480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0CF0E9-626B-D942-81DE-CA4A84CAD84C}" v="39" dt="2025-12-05T11:46:19.6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46"/>
    <p:restoredTop sz="94805"/>
  </p:normalViewPr>
  <p:slideViewPr>
    <p:cSldViewPr snapToGrid="0">
      <p:cViewPr>
        <p:scale>
          <a:sx n="100" d="100"/>
          <a:sy n="100" d="100"/>
        </p:scale>
        <p:origin x="3896" y="20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12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CC0275-14F0-2567-D42A-A5735255D6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D1CE72-BD59-8E1C-7C71-D9FC1B3B88E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9314D-D70F-0146-B376-C524FBE7F00F}" type="datetimeFigureOut">
              <a:rPr lang="en-US" smtClean="0"/>
              <a:t>12/4/25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712CDD-30B3-3CF4-5A73-532AE496CCE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A4BF8E-4FCC-7059-5AF2-127837BD6DD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37CA1F-C99C-D442-B5EA-E6A3BCE18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792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12F4F2-902E-D945-B583-B8761B82CDB9}" type="datetimeFigureOut">
              <a:rPr lang="en-US" smtClean="0"/>
              <a:t>12/4/25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41CF9B-0009-C740-85D9-44CCC5B9C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604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41CF9B-0009-C740-85D9-44CCC5B9C52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72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2B5A7A5-F65B-01D6-6756-310AF41D5DBD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261257" y="294869"/>
            <a:ext cx="6867331" cy="59099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560"/>
            </a:lvl1pPr>
            <a:lvl2pPr marL="684347" indent="0">
              <a:buNone/>
              <a:defRPr sz="4191"/>
            </a:lvl2pPr>
            <a:lvl3pPr marL="1368693" indent="0">
              <a:buNone/>
              <a:defRPr sz="3592"/>
            </a:lvl3pPr>
            <a:lvl4pPr marL="2053040" indent="0">
              <a:buNone/>
              <a:defRPr sz="2994"/>
            </a:lvl4pPr>
            <a:lvl5pPr marL="2737386" indent="0">
              <a:buNone/>
              <a:defRPr sz="2994"/>
            </a:lvl5pPr>
            <a:lvl6pPr marL="3421733" indent="0">
              <a:buNone/>
              <a:defRPr sz="2994"/>
            </a:lvl6pPr>
            <a:lvl7pPr marL="4106079" indent="0">
              <a:buNone/>
              <a:defRPr sz="2994"/>
            </a:lvl7pPr>
            <a:lvl8pPr marL="4790426" indent="0">
              <a:buNone/>
              <a:defRPr sz="2994"/>
            </a:lvl8pPr>
            <a:lvl9pPr marL="5474773" indent="0">
              <a:buNone/>
              <a:defRPr sz="2994"/>
            </a:lvl9pPr>
          </a:lstStyle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9FF8999D-2E16-1DCE-640F-15296F6B3E5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086269" y="294869"/>
            <a:ext cx="2172962" cy="9518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Add business or destination logo (.</a:t>
            </a:r>
            <a:r>
              <a:rPr lang="en-GB" dirty="0" err="1"/>
              <a:t>png</a:t>
            </a:r>
            <a:r>
              <a:rPr lang="en-GB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649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132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A4621C-6B96-E82F-E77D-514CB4AC07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88" y="0"/>
            <a:ext cx="11520311" cy="6480174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5F7948-D72A-07A5-C127-999D3DDFB02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2259A75-93B3-507D-0BB4-3443A21CC7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86269" y="291564"/>
            <a:ext cx="2172962" cy="951881"/>
          </a:xfrm>
        </p:spPr>
        <p:txBody>
          <a:bodyPr/>
          <a:lstStyle/>
          <a:p>
            <a:endParaRPr lang="en-US">
              <a:solidFill>
                <a:srgbClr val="191B38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919FDF-4E7C-A146-6B29-56C8A4CD38D3}"/>
              </a:ext>
            </a:extLst>
          </p:cNvPr>
          <p:cNvSpPr txBox="1"/>
          <p:nvPr/>
        </p:nvSpPr>
        <p:spPr>
          <a:xfrm rot="16200000">
            <a:off x="-1195468" y="3997751"/>
            <a:ext cx="346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3D52F8E-0E62-01E5-3913-4B0E3B418152}"/>
              </a:ext>
            </a:extLst>
          </p:cNvPr>
          <p:cNvGrpSpPr/>
          <p:nvPr/>
        </p:nvGrpSpPr>
        <p:grpSpPr>
          <a:xfrm>
            <a:off x="4649172" y="5447760"/>
            <a:ext cx="2222142" cy="448255"/>
            <a:chOff x="6813557" y="9555543"/>
            <a:chExt cx="2701700" cy="544992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B4A45EF2-0054-C4DE-FDCA-8A88C73BFDA1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2D90AB9-472E-E6B2-BDE5-3CDD74D4FEAA}"/>
                </a:ext>
              </a:extLst>
            </p:cNvPr>
            <p:cNvSpPr txBox="1"/>
            <p:nvPr/>
          </p:nvSpPr>
          <p:spPr>
            <a:xfrm>
              <a:off x="7273384" y="9641104"/>
              <a:ext cx="2241873" cy="355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E796D37B-9EDF-73F2-4689-806CEA74BC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1101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square with a red square and white text&#10;&#10;Description automatically generated">
            <a:extLst>
              <a:ext uri="{FF2B5EF4-FFF2-40B4-BE49-F238E27FC236}">
                <a16:creationId xmlns:a16="http://schemas.microsoft.com/office/drawing/2014/main" id="{C3A4621C-6B96-E82F-E77D-514CB4AC07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" y="0"/>
            <a:ext cx="11520311" cy="6480175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5F7948-D72A-07A5-C127-999D3DDFB02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2259A75-93B3-507D-0BB4-3443A21CC7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919FDF-4E7C-A146-6B29-56C8A4CD38D3}"/>
              </a:ext>
            </a:extLst>
          </p:cNvPr>
          <p:cNvSpPr txBox="1"/>
          <p:nvPr/>
        </p:nvSpPr>
        <p:spPr>
          <a:xfrm rot="16200000">
            <a:off x="-1195468" y="3997751"/>
            <a:ext cx="346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263DCF8-045F-F817-653A-A02FA48B541D}"/>
              </a:ext>
            </a:extLst>
          </p:cNvPr>
          <p:cNvGrpSpPr/>
          <p:nvPr/>
        </p:nvGrpSpPr>
        <p:grpSpPr>
          <a:xfrm>
            <a:off x="4649172" y="5447760"/>
            <a:ext cx="2222142" cy="448255"/>
            <a:chOff x="6813557" y="9555543"/>
            <a:chExt cx="2701700" cy="544992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BC82DF67-8470-056B-3CF8-8CCC08B817A5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788C0D6-8730-67C1-AE60-D612C7C2AA9D}"/>
                </a:ext>
              </a:extLst>
            </p:cNvPr>
            <p:cNvSpPr txBox="1"/>
            <p:nvPr/>
          </p:nvSpPr>
          <p:spPr>
            <a:xfrm>
              <a:off x="7273384" y="9641104"/>
              <a:ext cx="2241873" cy="355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0A162537-125C-CB55-4FEB-1428FD1849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0270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662C5C2-86DA-0F65-7686-9922292B718F}"/>
              </a:ext>
            </a:extLst>
          </p:cNvPr>
          <p:cNvPicPr/>
          <p:nvPr/>
        </p:nvPicPr>
        <p:blipFill>
          <a:blip r:embed="rId2"/>
          <a:srcRect/>
          <a:stretch/>
        </p:blipFill>
        <p:spPr>
          <a:xfrm>
            <a:off x="89" y="0"/>
            <a:ext cx="11520309" cy="648017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3A4621C-6B96-E82F-E77D-514CB4AC07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88" y="0"/>
            <a:ext cx="11520311" cy="6480174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2259A75-93B3-507D-0BB4-3443A21CC7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>
              <a:solidFill>
                <a:srgbClr val="191B38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4649172" y="5447760"/>
            <a:ext cx="2222142" cy="448255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41104"/>
              <a:ext cx="2241873" cy="355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F919FDF-4E7C-A146-6B29-56C8A4CD38D3}"/>
              </a:ext>
            </a:extLst>
          </p:cNvPr>
          <p:cNvSpPr txBox="1"/>
          <p:nvPr/>
        </p:nvSpPr>
        <p:spPr>
          <a:xfrm rot="16200000">
            <a:off x="-808193" y="3578203"/>
            <a:ext cx="346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1261D7F-B0FB-0AD8-59D0-A6A51C57D6D6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803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A4621C-6B96-E82F-E77D-514CB4AC07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89" y="0"/>
            <a:ext cx="11520309" cy="6480174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5F7948-D72A-07A5-C127-999D3DDFB02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2259A75-93B3-507D-0BB4-3443A21CC7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>
              <a:solidFill>
                <a:srgbClr val="191B38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919FDF-4E7C-A146-6B29-56C8A4CD38D3}"/>
              </a:ext>
            </a:extLst>
          </p:cNvPr>
          <p:cNvSpPr txBox="1"/>
          <p:nvPr/>
        </p:nvSpPr>
        <p:spPr>
          <a:xfrm rot="16200000">
            <a:off x="-1195468" y="3997751"/>
            <a:ext cx="346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86CECEC-F3FA-B485-D70A-8301ED7AFF32}"/>
              </a:ext>
            </a:extLst>
          </p:cNvPr>
          <p:cNvGrpSpPr/>
          <p:nvPr/>
        </p:nvGrpSpPr>
        <p:grpSpPr>
          <a:xfrm>
            <a:off x="4649172" y="5447760"/>
            <a:ext cx="2222142" cy="448255"/>
            <a:chOff x="6813557" y="9555543"/>
            <a:chExt cx="2701700" cy="544992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9FAE747B-1D76-3859-F3A6-A2AC68D30421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37BEECE-0DB1-692E-E2AD-3563ECEEF3CF}"/>
                </a:ext>
              </a:extLst>
            </p:cNvPr>
            <p:cNvSpPr txBox="1"/>
            <p:nvPr/>
          </p:nvSpPr>
          <p:spPr>
            <a:xfrm>
              <a:off x="7273384" y="9641104"/>
              <a:ext cx="2241873" cy="355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DE6E06E2-6F52-990C-E611-84499C5B21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4643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A4621C-6B96-E82F-E77D-514CB4AC07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89" y="0"/>
            <a:ext cx="11520309" cy="6480173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5F7948-D72A-07A5-C127-999D3DDFB02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2259A75-93B3-507D-0BB4-3443A21CC7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>
              <a:solidFill>
                <a:srgbClr val="191B38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919FDF-4E7C-A146-6B29-56C8A4CD38D3}"/>
              </a:ext>
            </a:extLst>
          </p:cNvPr>
          <p:cNvSpPr txBox="1"/>
          <p:nvPr/>
        </p:nvSpPr>
        <p:spPr>
          <a:xfrm rot="16200000">
            <a:off x="-1195468" y="3997751"/>
            <a:ext cx="346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89F3898-55B9-4B0F-EE91-CEDF66696A03}"/>
              </a:ext>
            </a:extLst>
          </p:cNvPr>
          <p:cNvGrpSpPr/>
          <p:nvPr/>
        </p:nvGrpSpPr>
        <p:grpSpPr>
          <a:xfrm>
            <a:off x="4649172" y="5447760"/>
            <a:ext cx="2222142" cy="448255"/>
            <a:chOff x="6813557" y="9555543"/>
            <a:chExt cx="2701700" cy="544992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553988BE-5F9D-A288-D1FC-32555CB56602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4304BBA-6FC1-8ECB-996D-91CEE9487E40}"/>
                </a:ext>
              </a:extLst>
            </p:cNvPr>
            <p:cNvSpPr txBox="1"/>
            <p:nvPr/>
          </p:nvSpPr>
          <p:spPr>
            <a:xfrm>
              <a:off x="7273384" y="9641104"/>
              <a:ext cx="2241873" cy="355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28BC3C4-C30F-6B8E-BBAC-CB532A833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3244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1fb05ce-4129-41cb-892d-2a486faf57ab" xsi:nil="true"/>
    <lcf76f155ced4ddcb4097134ff3c332f xmlns="dc9d3b30-1382-4344-bd7e-c511f0206d49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51894CDCBD664293BF44008DB2E77E" ma:contentTypeVersion="14" ma:contentTypeDescription="Create a new document." ma:contentTypeScope="" ma:versionID="a0592d312d6d87bb03e7c2e141c6adc8">
  <xsd:schema xmlns:xsd="http://www.w3.org/2001/XMLSchema" xmlns:xs="http://www.w3.org/2001/XMLSchema" xmlns:p="http://schemas.microsoft.com/office/2006/metadata/properties" xmlns:ns2="dc9d3b30-1382-4344-bd7e-c511f0206d49" xmlns:ns3="61fb05ce-4129-41cb-892d-2a486faf57ab" targetNamespace="http://schemas.microsoft.com/office/2006/metadata/properties" ma:root="true" ma:fieldsID="86d40a08071dcceeccd73efb6da70abf" ns2:_="" ns3:_="">
    <xsd:import namespace="dc9d3b30-1382-4344-bd7e-c511f0206d49"/>
    <xsd:import namespace="61fb05ce-4129-41cb-892d-2a486faf57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d3b30-1382-4344-bd7e-c511f0206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b1166c7-9448-4ad5-adad-2f3aea8e4f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fb05ce-4129-41cb-892d-2a486faf57a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828676d9-b6c4-455d-80ba-c4027a4cf06b}" ma:internalName="TaxCatchAll" ma:showField="CatchAllData" ma:web="61fb05ce-4129-41cb-892d-2a486faf57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3397B8-9E35-4B94-BDEB-03533ECF1DD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AEFDA2-6365-43AB-A16A-660D1AECB27C}">
  <ds:schemaRefs>
    <ds:schemaRef ds:uri="http://schemas.microsoft.com/office/2006/documentManagement/types"/>
    <ds:schemaRef ds:uri="38969b3f-9628-4670-b561-335b288fac85"/>
    <ds:schemaRef ds:uri="49cdcf71-c049-4ac3-81ce-4bb1ef23df9b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sharepoint/v3"/>
    <ds:schemaRef ds:uri="http://www.w3.org/XML/1998/namespace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737705C-FA58-49A1-A1A8-F348866719F5}"/>
</file>

<file path=docMetadata/LabelInfo.xml><?xml version="1.0" encoding="utf-8"?>
<clbl:labelList xmlns:clbl="http://schemas.microsoft.com/office/2020/mipLabelMetadata">
  <clbl:label id="{2561ed5d-d38c-48ee-bff8-0e61efa3d024}" enabled="0" method="" siteId="{2561ed5d-d38c-48ee-bff8-0e61efa3d02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4095</TotalTime>
  <Words>31</Words>
  <Application>Microsoft Macintosh PowerPoint</Application>
  <PresentationFormat>Custom</PresentationFormat>
  <Paragraphs>11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Aptos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Juliano Oliveira</dc:creator>
  <cp:lastModifiedBy>Juliano Oliveira</cp:lastModifiedBy>
  <cp:revision>10</cp:revision>
  <dcterms:created xsi:type="dcterms:W3CDTF">2025-01-28T16:07:50Z</dcterms:created>
  <dcterms:modified xsi:type="dcterms:W3CDTF">2025-12-05T11:46:22Z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0x0101000D51894CDCBD664293BF44008DB2E77E</vt:lpwstr>
  </property>
  <property fmtid="{D5CDD505-2E9C-101B-9397-08002B2CF9AE}" pid="3" name="MediaServiceImageTags">
    <vt:lpwstr/>
  </property>
</Properties>
</file>