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</p:sldMasterIdLst>
  <p:sldIdLst>
    <p:sldId id="262" r:id="rId5"/>
    <p:sldId id="263" r:id="rId6"/>
    <p:sldId id="264" r:id="rId7"/>
    <p:sldId id="266" r:id="rId8"/>
    <p:sldId id="265" r:id="rId9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4D1A5F-2FEF-6A4E-AA9E-14AAA989D4F3}" v="25" dt="2025-12-05T11:45:14.1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33"/>
    <p:restoredTop sz="94694"/>
  </p:normalViewPr>
  <p:slideViewPr>
    <p:cSldViewPr snapToGrid="0">
      <p:cViewPr varScale="1">
        <p:scale>
          <a:sx n="92" d="100"/>
          <a:sy n="92" d="100"/>
        </p:scale>
        <p:origin x="36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o Oliveira" userId="2ff17673-517c-42ff-bcb1-61390183e54c" providerId="ADAL" clId="{594D1A5F-2FEF-6A4E-AA9E-14AAA989D4F3}"/>
    <pc:docChg chg="modSld">
      <pc:chgData name="Juliano Oliveira" userId="2ff17673-517c-42ff-bcb1-61390183e54c" providerId="ADAL" clId="{594D1A5F-2FEF-6A4E-AA9E-14AAA989D4F3}" dt="2025-12-05T11:45:14.178" v="4" actId="167"/>
      <pc:docMkLst>
        <pc:docMk/>
      </pc:docMkLst>
      <pc:sldChg chg="modSp">
        <pc:chgData name="Juliano Oliveira" userId="2ff17673-517c-42ff-bcb1-61390183e54c" providerId="ADAL" clId="{594D1A5F-2FEF-6A4E-AA9E-14AAA989D4F3}" dt="2025-12-05T11:44:54.709" v="0" actId="167"/>
        <pc:sldMkLst>
          <pc:docMk/>
          <pc:sldMk cId="3174177701" sldId="262"/>
        </pc:sldMkLst>
        <pc:picChg chg="mod">
          <ac:chgData name="Juliano Oliveira" userId="2ff17673-517c-42ff-bcb1-61390183e54c" providerId="ADAL" clId="{594D1A5F-2FEF-6A4E-AA9E-14AAA989D4F3}" dt="2025-12-05T11:44:54.709" v="0" actId="167"/>
          <ac:picMkLst>
            <pc:docMk/>
            <pc:sldMk cId="3174177701" sldId="262"/>
            <ac:picMk id="2" creationId="{06D47B26-668A-29C4-2170-1753C8CFC690}"/>
          </ac:picMkLst>
        </pc:picChg>
      </pc:sldChg>
      <pc:sldChg chg="modSp">
        <pc:chgData name="Juliano Oliveira" userId="2ff17673-517c-42ff-bcb1-61390183e54c" providerId="ADAL" clId="{594D1A5F-2FEF-6A4E-AA9E-14AAA989D4F3}" dt="2025-12-05T11:44:59.732" v="1" actId="167"/>
        <pc:sldMkLst>
          <pc:docMk/>
          <pc:sldMk cId="1931101036" sldId="263"/>
        </pc:sldMkLst>
        <pc:picChg chg="mod">
          <ac:chgData name="Juliano Oliveira" userId="2ff17673-517c-42ff-bcb1-61390183e54c" providerId="ADAL" clId="{594D1A5F-2FEF-6A4E-AA9E-14AAA989D4F3}" dt="2025-12-05T11:44:59.732" v="1" actId="167"/>
          <ac:picMkLst>
            <pc:docMk/>
            <pc:sldMk cId="1931101036" sldId="263"/>
            <ac:picMk id="2" creationId="{06D47B26-668A-29C4-2170-1753C8CFC690}"/>
          </ac:picMkLst>
        </pc:picChg>
      </pc:sldChg>
      <pc:sldChg chg="modSp">
        <pc:chgData name="Juliano Oliveira" userId="2ff17673-517c-42ff-bcb1-61390183e54c" providerId="ADAL" clId="{594D1A5F-2FEF-6A4E-AA9E-14AAA989D4F3}" dt="2025-12-05T11:45:04.067" v="2" actId="167"/>
        <pc:sldMkLst>
          <pc:docMk/>
          <pc:sldMk cId="438040687" sldId="264"/>
        </pc:sldMkLst>
        <pc:picChg chg="mod">
          <ac:chgData name="Juliano Oliveira" userId="2ff17673-517c-42ff-bcb1-61390183e54c" providerId="ADAL" clId="{594D1A5F-2FEF-6A4E-AA9E-14AAA989D4F3}" dt="2025-12-05T11:45:04.067" v="2" actId="167"/>
          <ac:picMkLst>
            <pc:docMk/>
            <pc:sldMk cId="438040687" sldId="264"/>
            <ac:picMk id="2" creationId="{06D47B26-668A-29C4-2170-1753C8CFC690}"/>
          </ac:picMkLst>
        </pc:picChg>
      </pc:sldChg>
      <pc:sldChg chg="modSp">
        <pc:chgData name="Juliano Oliveira" userId="2ff17673-517c-42ff-bcb1-61390183e54c" providerId="ADAL" clId="{594D1A5F-2FEF-6A4E-AA9E-14AAA989D4F3}" dt="2025-12-05T11:45:14.178" v="4" actId="167"/>
        <pc:sldMkLst>
          <pc:docMk/>
          <pc:sldMk cId="3285105442" sldId="265"/>
        </pc:sldMkLst>
        <pc:picChg chg="mod">
          <ac:chgData name="Juliano Oliveira" userId="2ff17673-517c-42ff-bcb1-61390183e54c" providerId="ADAL" clId="{594D1A5F-2FEF-6A4E-AA9E-14AAA989D4F3}" dt="2025-12-05T11:45:14.178" v="4" actId="167"/>
          <ac:picMkLst>
            <pc:docMk/>
            <pc:sldMk cId="3285105442" sldId="265"/>
            <ac:picMk id="2" creationId="{06D47B26-668A-29C4-2170-1753C8CFC690}"/>
          </ac:picMkLst>
        </pc:picChg>
      </pc:sldChg>
      <pc:sldChg chg="modSp">
        <pc:chgData name="Juliano Oliveira" userId="2ff17673-517c-42ff-bcb1-61390183e54c" providerId="ADAL" clId="{594D1A5F-2FEF-6A4E-AA9E-14AAA989D4F3}" dt="2025-12-05T11:45:09.154" v="3" actId="167"/>
        <pc:sldMkLst>
          <pc:docMk/>
          <pc:sldMk cId="1491612377" sldId="266"/>
        </pc:sldMkLst>
        <pc:picChg chg="mod">
          <ac:chgData name="Juliano Oliveira" userId="2ff17673-517c-42ff-bcb1-61390183e54c" providerId="ADAL" clId="{594D1A5F-2FEF-6A4E-AA9E-14AAA989D4F3}" dt="2025-12-05T11:45:09.154" v="3" actId="167"/>
          <ac:picMkLst>
            <pc:docMk/>
            <pc:sldMk cId="1491612377" sldId="266"/>
            <ac:picMk id="2" creationId="{06D47B26-668A-29C4-2170-1753C8CFC69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2B5A7A5-F65B-01D6-6756-310AF41D5DB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395785" y="395786"/>
            <a:ext cx="6400800" cy="55000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9FF8999D-2E16-1DCE-640F-15296F6B3E5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98976" y="6270800"/>
            <a:ext cx="2197609" cy="8877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Add business or destination logo (.</a:t>
            </a:r>
            <a:r>
              <a:rPr lang="en-GB" dirty="0" err="1"/>
              <a:t>png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49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01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D47B26-668A-29C4-2170-1753C8CFC6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D4675-F05D-F8F6-C633-8558E28765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5785" y="395787"/>
            <a:ext cx="6400800" cy="5459104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53BDCD0-5538-ECEC-31B6-1BD61F5543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91171" y="6072959"/>
            <a:ext cx="2005414" cy="916418"/>
          </a:xfrm>
        </p:spPr>
        <p:txBody>
          <a:bodyPr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4343975" y="5009643"/>
            <a:ext cx="2106261" cy="424879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65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2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7124B6B-F9BF-E6EF-750F-9E6C7584F7DE}"/>
              </a:ext>
            </a:extLst>
          </p:cNvPr>
          <p:cNvSpPr txBox="1"/>
          <p:nvPr/>
        </p:nvSpPr>
        <p:spPr>
          <a:xfrm rot="16200000">
            <a:off x="-673444" y="405278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17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ver of a magazine&#10;&#10;Description automatically generated">
            <a:extLst>
              <a:ext uri="{FF2B5EF4-FFF2-40B4-BE49-F238E27FC236}">
                <a16:creationId xmlns:a16="http://schemas.microsoft.com/office/drawing/2014/main" id="{06D47B26-668A-29C4-2170-1753C8CFC6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"/>
            <a:ext cx="7199313" cy="8999141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D4675-F05D-F8F6-C633-8558E28765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5785" y="395787"/>
            <a:ext cx="6400800" cy="5459104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53BDCD0-5538-ECEC-31B6-1BD61F5543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91171" y="6072959"/>
            <a:ext cx="2005414" cy="916418"/>
          </a:xfrm>
        </p:spPr>
        <p:txBody>
          <a:bodyPr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4343975" y="5009643"/>
            <a:ext cx="2106261" cy="424879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65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2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7124B6B-F9BF-E6EF-750F-9E6C7584F7DE}"/>
              </a:ext>
            </a:extLst>
          </p:cNvPr>
          <p:cNvSpPr txBox="1"/>
          <p:nvPr/>
        </p:nvSpPr>
        <p:spPr>
          <a:xfrm rot="16200000">
            <a:off x="-673444" y="405278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101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D47B26-668A-29C4-2170-1753C8CFC6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D4675-F05D-F8F6-C633-8558E28765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5785" y="395787"/>
            <a:ext cx="6400800" cy="5459104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53BDCD0-5538-ECEC-31B6-1BD61F5543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91171" y="6072959"/>
            <a:ext cx="2005414" cy="916418"/>
          </a:xfrm>
        </p:spPr>
        <p:txBody>
          <a:bodyPr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4343975" y="5009643"/>
            <a:ext cx="2106261" cy="424879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65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2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7124B6B-F9BF-E6EF-750F-9E6C7584F7DE}"/>
              </a:ext>
            </a:extLst>
          </p:cNvPr>
          <p:cNvSpPr txBox="1"/>
          <p:nvPr/>
        </p:nvSpPr>
        <p:spPr>
          <a:xfrm rot="16200000">
            <a:off x="-673444" y="405278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040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D47B26-668A-29C4-2170-1753C8CFC6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198"/>
            <a:ext cx="7199312" cy="8999140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D4675-F05D-F8F6-C633-8558E28765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5785" y="395787"/>
            <a:ext cx="6400800" cy="5459104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53BDCD0-5538-ECEC-31B6-1BD61F5543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91171" y="6072959"/>
            <a:ext cx="2005414" cy="916418"/>
          </a:xfrm>
        </p:spPr>
        <p:txBody>
          <a:bodyPr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4343975" y="5009643"/>
            <a:ext cx="2106261" cy="424879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65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2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7124B6B-F9BF-E6EF-750F-9E6C7584F7DE}"/>
              </a:ext>
            </a:extLst>
          </p:cNvPr>
          <p:cNvSpPr txBox="1"/>
          <p:nvPr/>
        </p:nvSpPr>
        <p:spPr>
          <a:xfrm rot="16200000">
            <a:off x="-673444" y="405278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612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D47B26-668A-29C4-2170-1753C8CFC6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198"/>
            <a:ext cx="7199312" cy="8999140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D4675-F05D-F8F6-C633-8558E28765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5785" y="395787"/>
            <a:ext cx="6400800" cy="5459104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53BDCD0-5538-ECEC-31B6-1BD61F5543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91171" y="6072959"/>
            <a:ext cx="2005414" cy="916418"/>
          </a:xfrm>
        </p:spPr>
        <p:txBody>
          <a:bodyPr/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EF7AC5B-E49D-1D71-9D21-41E08535F46A}"/>
              </a:ext>
            </a:extLst>
          </p:cNvPr>
          <p:cNvGrpSpPr/>
          <p:nvPr/>
        </p:nvGrpSpPr>
        <p:grpSpPr>
          <a:xfrm>
            <a:off x="4343975" y="5009643"/>
            <a:ext cx="2106261" cy="424879"/>
            <a:chOff x="6813557" y="9555543"/>
            <a:chExt cx="2701700" cy="54499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A7BAB0EB-2156-7064-3E17-F629FB9BD009}"/>
                </a:ext>
              </a:extLst>
            </p:cNvPr>
            <p:cNvSpPr/>
            <p:nvPr/>
          </p:nvSpPr>
          <p:spPr>
            <a:xfrm>
              <a:off x="6813557" y="9555543"/>
              <a:ext cx="2701700" cy="544992"/>
            </a:xfrm>
            <a:prstGeom prst="roundRect">
              <a:avLst>
                <a:gd name="adj" fmla="val 50000"/>
              </a:avLst>
            </a:prstGeom>
            <a:solidFill>
              <a:srgbClr val="191B3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D51319-53E9-689B-161E-B41787E830DF}"/>
                </a:ext>
              </a:extLst>
            </p:cNvPr>
            <p:cNvSpPr txBox="1"/>
            <p:nvPr/>
          </p:nvSpPr>
          <p:spPr>
            <a:xfrm>
              <a:off x="7273384" y="9657698"/>
              <a:ext cx="2241873" cy="365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Location goes here</a:t>
              </a:r>
              <a:endParaRPr lang="en-US" sz="12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85CAD7E-CA07-5E47-D835-41DA96603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3245" y="9674128"/>
              <a:ext cx="305695" cy="305695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7124B6B-F9BF-E6EF-750F-9E6C7584F7DE}"/>
              </a:ext>
            </a:extLst>
          </p:cNvPr>
          <p:cNvSpPr txBox="1"/>
          <p:nvPr/>
        </p:nvSpPr>
        <p:spPr>
          <a:xfrm rot="16200000">
            <a:off x="-673444" y="4052782"/>
            <a:ext cx="2704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7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Credits goes here</a:t>
            </a:r>
            <a:endParaRPr lang="en-US" sz="1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77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105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fb05ce-4129-41cb-892d-2a486faf57ab" xsi:nil="true"/>
    <lcf76f155ced4ddcb4097134ff3c332f xmlns="dc9d3b30-1382-4344-bd7e-c511f0206d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51894CDCBD664293BF44008DB2E77E" ma:contentTypeVersion="14" ma:contentTypeDescription="Create a new document." ma:contentTypeScope="" ma:versionID="a0592d312d6d87bb03e7c2e141c6adc8">
  <xsd:schema xmlns:xsd="http://www.w3.org/2001/XMLSchema" xmlns:xs="http://www.w3.org/2001/XMLSchema" xmlns:p="http://schemas.microsoft.com/office/2006/metadata/properties" xmlns:ns2="dc9d3b30-1382-4344-bd7e-c511f0206d49" xmlns:ns3="61fb05ce-4129-41cb-892d-2a486faf57ab" targetNamespace="http://schemas.microsoft.com/office/2006/metadata/properties" ma:root="true" ma:fieldsID="86d40a08071dcceeccd73efb6da70abf" ns2:_="" ns3:_="">
    <xsd:import namespace="dc9d3b30-1382-4344-bd7e-c511f0206d49"/>
    <xsd:import namespace="61fb05ce-4129-41cb-892d-2a486faf57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d3b30-1382-4344-bd7e-c511f0206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b1166c7-9448-4ad5-adad-2f3aea8e4f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fb05ce-4129-41cb-892d-2a486faf57a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28676d9-b6c4-455d-80ba-c4027a4cf06b}" ma:internalName="TaxCatchAll" ma:showField="CatchAllData" ma:web="61fb05ce-4129-41cb-892d-2a486faf57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AEFDA2-6365-43AB-A16A-660D1AECB27C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sharepoint/v3"/>
    <ds:schemaRef ds:uri="38969b3f-9628-4670-b561-335b288fac85"/>
    <ds:schemaRef ds:uri="http://purl.org/dc/terms/"/>
    <ds:schemaRef ds:uri="http://purl.org/dc/elements/1.1/"/>
    <ds:schemaRef ds:uri="http://schemas.microsoft.com/office/infopath/2007/PartnerControls"/>
    <ds:schemaRef ds:uri="49cdcf71-c049-4ac3-81ce-4bb1ef23df9b"/>
  </ds:schemaRefs>
</ds:datastoreItem>
</file>

<file path=customXml/itemProps2.xml><?xml version="1.0" encoding="utf-8"?>
<ds:datastoreItem xmlns:ds="http://schemas.openxmlformats.org/officeDocument/2006/customXml" ds:itemID="{953397B8-9E35-4B94-BDEB-03533ECF1D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9E0D27-DCBA-4964-A45E-C514A4FCD68A}"/>
</file>

<file path=docMetadata/LabelInfo.xml><?xml version="1.0" encoding="utf-8"?>
<clbl:labelList xmlns:clbl="http://schemas.microsoft.com/office/2020/mipLabelMetadata">
  <clbl:label id="{2561ed5d-d38c-48ee-bff8-0e61efa3d024}" enabled="0" method="" siteId="{2561ed5d-d38c-48ee-bff8-0e61efa3d02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2850</TotalTime>
  <Words>30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10</cp:revision>
  <dcterms:created xsi:type="dcterms:W3CDTF">2025-01-28T16:07:50Z</dcterms:created>
  <dcterms:modified xsi:type="dcterms:W3CDTF">2025-12-05T11:45:16Z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0x0101000D51894CDCBD664293BF44008DB2E77E</vt:lpwstr>
  </property>
  <property fmtid="{D5CDD505-2E9C-101B-9397-08002B2CF9AE}" pid="3" name="MediaServiceImageTags">
    <vt:lpwstr/>
  </property>
</Properties>
</file>