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65" r:id="rId5"/>
    <p:sldId id="262" r:id="rId6"/>
    <p:sldId id="261" r:id="rId7"/>
    <p:sldId id="264" r:id="rId8"/>
    <p:sldId id="263" r:id="rId9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109BC5-66E8-0848-8465-E357696BB57B}" v="171" dt="2025-12-05T11:44:41.3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33"/>
    <p:restoredTop sz="94732"/>
  </p:normalViewPr>
  <p:slideViewPr>
    <p:cSldViewPr snapToGrid="0">
      <p:cViewPr varScale="1">
        <p:scale>
          <a:sx n="85" d="100"/>
          <a:sy n="85" d="100"/>
        </p:scale>
        <p:origin x="468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ano Oliveira" userId="2ff17673-517c-42ff-bcb1-61390183e54c" providerId="ADAL" clId="{09109BC5-66E8-0848-8465-E357696BB57B}"/>
    <pc:docChg chg="undo redo custSel addSld delSld modSld modMainMaster">
      <pc:chgData name="Juliano Oliveira" userId="2ff17673-517c-42ff-bcb1-61390183e54c" providerId="ADAL" clId="{09109BC5-66E8-0848-8465-E357696BB57B}" dt="2025-12-05T11:44:41.317" v="442" actId="167"/>
      <pc:docMkLst>
        <pc:docMk/>
      </pc:docMkLst>
      <pc:sldChg chg="del">
        <pc:chgData name="Juliano Oliveira" userId="2ff17673-517c-42ff-bcb1-61390183e54c" providerId="ADAL" clId="{09109BC5-66E8-0848-8465-E357696BB57B}" dt="2025-12-04T13:24:05.055" v="36" actId="2696"/>
        <pc:sldMkLst>
          <pc:docMk/>
          <pc:sldMk cId="3553132054" sldId="258"/>
        </pc:sldMkLst>
      </pc:sldChg>
      <pc:sldChg chg="addSp delSp modSp del mod">
        <pc:chgData name="Juliano Oliveira" userId="2ff17673-517c-42ff-bcb1-61390183e54c" providerId="ADAL" clId="{09109BC5-66E8-0848-8465-E357696BB57B}" dt="2025-12-04T13:24:05.982" v="37" actId="2696"/>
        <pc:sldMkLst>
          <pc:docMk/>
          <pc:sldMk cId="2938343122" sldId="259"/>
        </pc:sldMkLst>
        <pc:spChg chg="add del mod">
          <ac:chgData name="Juliano Oliveira" userId="2ff17673-517c-42ff-bcb1-61390183e54c" providerId="ADAL" clId="{09109BC5-66E8-0848-8465-E357696BB57B}" dt="2025-12-04T13:22:43.729" v="18" actId="1076"/>
          <ac:spMkLst>
            <pc:docMk/>
            <pc:sldMk cId="2938343122" sldId="259"/>
            <ac:spMk id="3" creationId="{320B3025-8BF3-2669-F053-E85718C8F279}"/>
          </ac:spMkLst>
        </pc:spChg>
      </pc:sldChg>
      <pc:sldChg chg="addSp delSp modSp del mod chgLayout">
        <pc:chgData name="Juliano Oliveira" userId="2ff17673-517c-42ff-bcb1-61390183e54c" providerId="ADAL" clId="{09109BC5-66E8-0848-8465-E357696BB57B}" dt="2025-12-04T14:15:59.092" v="286" actId="2696"/>
        <pc:sldMkLst>
          <pc:docMk/>
          <pc:sldMk cId="2841348196" sldId="260"/>
        </pc:sldMkLst>
        <pc:spChg chg="add del mod">
          <ac:chgData name="Juliano Oliveira" userId="2ff17673-517c-42ff-bcb1-61390183e54c" providerId="ADAL" clId="{09109BC5-66E8-0848-8465-E357696BB57B}" dt="2025-12-04T13:23:51.749" v="32" actId="478"/>
          <ac:spMkLst>
            <pc:docMk/>
            <pc:sldMk cId="2841348196" sldId="260"/>
            <ac:spMk id="2" creationId="{C693C168-4624-4263-7488-FCDD69FC8998}"/>
          </ac:spMkLst>
        </pc:spChg>
        <pc:spChg chg="add del mod">
          <ac:chgData name="Juliano Oliveira" userId="2ff17673-517c-42ff-bcb1-61390183e54c" providerId="ADAL" clId="{09109BC5-66E8-0848-8465-E357696BB57B}" dt="2025-12-04T13:23:51.749" v="32" actId="478"/>
          <ac:spMkLst>
            <pc:docMk/>
            <pc:sldMk cId="2841348196" sldId="260"/>
            <ac:spMk id="3" creationId="{05A30057-4316-F0E6-C12C-97D0456E5D9A}"/>
          </ac:spMkLst>
        </pc:spChg>
        <pc:spChg chg="add del mod">
          <ac:chgData name="Juliano Oliveira" userId="2ff17673-517c-42ff-bcb1-61390183e54c" providerId="ADAL" clId="{09109BC5-66E8-0848-8465-E357696BB57B}" dt="2025-12-04T13:27:30.787" v="57" actId="478"/>
          <ac:spMkLst>
            <pc:docMk/>
            <pc:sldMk cId="2841348196" sldId="260"/>
            <ac:spMk id="5" creationId="{CE6BF9FA-DF5B-E913-11B5-A00D514F6513}"/>
          </ac:spMkLst>
        </pc:spChg>
        <pc:spChg chg="add del mod">
          <ac:chgData name="Juliano Oliveira" userId="2ff17673-517c-42ff-bcb1-61390183e54c" providerId="ADAL" clId="{09109BC5-66E8-0848-8465-E357696BB57B}" dt="2025-12-04T13:31:38.677" v="75" actId="478"/>
          <ac:spMkLst>
            <pc:docMk/>
            <pc:sldMk cId="2841348196" sldId="260"/>
            <ac:spMk id="8" creationId="{B7B55D41-9A9B-8C4E-FA6B-7C1C45568B23}"/>
          </ac:spMkLst>
        </pc:spChg>
        <pc:spChg chg="add del mod">
          <ac:chgData name="Juliano Oliveira" userId="2ff17673-517c-42ff-bcb1-61390183e54c" providerId="ADAL" clId="{09109BC5-66E8-0848-8465-E357696BB57B}" dt="2025-12-04T14:15:00.147" v="277" actId="478"/>
          <ac:spMkLst>
            <pc:docMk/>
            <pc:sldMk cId="2841348196" sldId="260"/>
            <ac:spMk id="12" creationId="{B5761790-424F-ACFD-EE7F-C4077298594C}"/>
          </ac:spMkLst>
        </pc:spChg>
        <pc:spChg chg="add mod">
          <ac:chgData name="Juliano Oliveira" userId="2ff17673-517c-42ff-bcb1-61390183e54c" providerId="ADAL" clId="{09109BC5-66E8-0848-8465-E357696BB57B}" dt="2025-12-04T13:55:03.372" v="103"/>
          <ac:spMkLst>
            <pc:docMk/>
            <pc:sldMk cId="2841348196" sldId="260"/>
            <ac:spMk id="13" creationId="{190228BE-992F-9C85-8E87-F0C58D9BAC66}"/>
          </ac:spMkLst>
        </pc:spChg>
        <pc:spChg chg="add del mod">
          <ac:chgData name="Juliano Oliveira" userId="2ff17673-517c-42ff-bcb1-61390183e54c" providerId="ADAL" clId="{09109BC5-66E8-0848-8465-E357696BB57B}" dt="2025-12-04T14:05:00.368" v="170" actId="700"/>
          <ac:spMkLst>
            <pc:docMk/>
            <pc:sldMk cId="2841348196" sldId="260"/>
            <ac:spMk id="21" creationId="{5D7D8BB4-6B17-D55B-F988-EA3C2E5C7DB7}"/>
          </ac:spMkLst>
        </pc:spChg>
        <pc:spChg chg="add del mod ord">
          <ac:chgData name="Juliano Oliveira" userId="2ff17673-517c-42ff-bcb1-61390183e54c" providerId="ADAL" clId="{09109BC5-66E8-0848-8465-E357696BB57B}" dt="2025-12-04T14:05:10.407" v="171"/>
          <ac:spMkLst>
            <pc:docMk/>
            <pc:sldMk cId="2841348196" sldId="260"/>
            <ac:spMk id="26" creationId="{F8418077-7C0E-D000-2AE3-78B6EA63E3A9}"/>
          </ac:spMkLst>
        </pc:spChg>
        <pc:spChg chg="add del mod ord">
          <ac:chgData name="Juliano Oliveira" userId="2ff17673-517c-42ff-bcb1-61390183e54c" providerId="ADAL" clId="{09109BC5-66E8-0848-8465-E357696BB57B}" dt="2025-12-04T14:05:14.973" v="174"/>
          <ac:spMkLst>
            <pc:docMk/>
            <pc:sldMk cId="2841348196" sldId="260"/>
            <ac:spMk id="27" creationId="{D4BA441F-ACF0-5EEB-954F-25E59E65B2B4}"/>
          </ac:spMkLst>
        </pc:spChg>
        <pc:spChg chg="add del mod">
          <ac:chgData name="Juliano Oliveira" userId="2ff17673-517c-42ff-bcb1-61390183e54c" providerId="ADAL" clId="{09109BC5-66E8-0848-8465-E357696BB57B}" dt="2025-12-04T14:15:56.161" v="285" actId="700"/>
          <ac:spMkLst>
            <pc:docMk/>
            <pc:sldMk cId="2841348196" sldId="260"/>
            <ac:spMk id="33" creationId="{07675451-62E0-5A8A-2362-4320A895933D}"/>
          </ac:spMkLst>
        </pc:spChg>
        <pc:spChg chg="add del mod">
          <ac:chgData name="Juliano Oliveira" userId="2ff17673-517c-42ff-bcb1-61390183e54c" providerId="ADAL" clId="{09109BC5-66E8-0848-8465-E357696BB57B}" dt="2025-12-04T14:15:56.161" v="285" actId="700"/>
          <ac:spMkLst>
            <pc:docMk/>
            <pc:sldMk cId="2841348196" sldId="260"/>
            <ac:spMk id="35" creationId="{1D47C7E8-ECE0-1D61-E434-6582C6BBF5D9}"/>
          </ac:spMkLst>
        </pc:spChg>
        <pc:spChg chg="add del mod ord">
          <ac:chgData name="Juliano Oliveira" userId="2ff17673-517c-42ff-bcb1-61390183e54c" providerId="ADAL" clId="{09109BC5-66E8-0848-8465-E357696BB57B}" dt="2025-12-04T14:15:51.431" v="284" actId="700"/>
          <ac:spMkLst>
            <pc:docMk/>
            <pc:sldMk cId="2841348196" sldId="260"/>
            <ac:spMk id="37" creationId="{8E42ABC7-F8B0-010B-D67E-E7643C44B49E}"/>
          </ac:spMkLst>
        </pc:spChg>
        <pc:spChg chg="add del mod ord">
          <ac:chgData name="Juliano Oliveira" userId="2ff17673-517c-42ff-bcb1-61390183e54c" providerId="ADAL" clId="{09109BC5-66E8-0848-8465-E357696BB57B}" dt="2025-12-04T14:15:51.431" v="284" actId="700"/>
          <ac:spMkLst>
            <pc:docMk/>
            <pc:sldMk cId="2841348196" sldId="260"/>
            <ac:spMk id="38" creationId="{CBB50976-A52B-B446-3253-5CC175DC516C}"/>
          </ac:spMkLst>
        </pc:spChg>
        <pc:spChg chg="add del mod ord">
          <ac:chgData name="Juliano Oliveira" userId="2ff17673-517c-42ff-bcb1-61390183e54c" providerId="ADAL" clId="{09109BC5-66E8-0848-8465-E357696BB57B}" dt="2025-12-04T14:15:50.808" v="283" actId="700"/>
          <ac:spMkLst>
            <pc:docMk/>
            <pc:sldMk cId="2841348196" sldId="260"/>
            <ac:spMk id="39" creationId="{058344A6-1466-E9E4-C994-65AEEF581C2D}"/>
          </ac:spMkLst>
        </pc:spChg>
        <pc:spChg chg="add del mod ord">
          <ac:chgData name="Juliano Oliveira" userId="2ff17673-517c-42ff-bcb1-61390183e54c" providerId="ADAL" clId="{09109BC5-66E8-0848-8465-E357696BB57B}" dt="2025-12-04T14:15:50.808" v="283" actId="700"/>
          <ac:spMkLst>
            <pc:docMk/>
            <pc:sldMk cId="2841348196" sldId="260"/>
            <ac:spMk id="40" creationId="{20524F08-D165-2F85-B8EB-7D4FE204E7C4}"/>
          </ac:spMkLst>
        </pc:spChg>
        <pc:spChg chg="add mod ord">
          <ac:chgData name="Juliano Oliveira" userId="2ff17673-517c-42ff-bcb1-61390183e54c" providerId="ADAL" clId="{09109BC5-66E8-0848-8465-E357696BB57B}" dt="2025-12-04T14:15:56.161" v="285" actId="700"/>
          <ac:spMkLst>
            <pc:docMk/>
            <pc:sldMk cId="2841348196" sldId="260"/>
            <ac:spMk id="41" creationId="{048A88E8-28EB-832F-7DE5-35E402E7BE38}"/>
          </ac:spMkLst>
        </pc:spChg>
        <pc:spChg chg="add mod ord">
          <ac:chgData name="Juliano Oliveira" userId="2ff17673-517c-42ff-bcb1-61390183e54c" providerId="ADAL" clId="{09109BC5-66E8-0848-8465-E357696BB57B}" dt="2025-12-04T14:15:56.161" v="285" actId="700"/>
          <ac:spMkLst>
            <pc:docMk/>
            <pc:sldMk cId="2841348196" sldId="260"/>
            <ac:spMk id="42" creationId="{C5FC569A-233D-0362-9D9B-76EE96E55BC4}"/>
          </ac:spMkLst>
        </pc:spChg>
        <pc:grpChg chg="del mod">
          <ac:chgData name="Juliano Oliveira" userId="2ff17673-517c-42ff-bcb1-61390183e54c" providerId="ADAL" clId="{09109BC5-66E8-0848-8465-E357696BB57B}" dt="2025-12-04T14:15:00.147" v="277" actId="478"/>
          <ac:grpSpMkLst>
            <pc:docMk/>
            <pc:sldMk cId="2841348196" sldId="260"/>
            <ac:grpSpMk id="19" creationId="{9EF7AC5B-E49D-1D71-9D21-41E08535F46A}"/>
          </ac:grpSpMkLst>
        </pc:grpChg>
        <pc:picChg chg="add del mod">
          <ac:chgData name="Juliano Oliveira" userId="2ff17673-517c-42ff-bcb1-61390183e54c" providerId="ADAL" clId="{09109BC5-66E8-0848-8465-E357696BB57B}" dt="2025-12-04T13:27:32.459" v="59"/>
          <ac:picMkLst>
            <pc:docMk/>
            <pc:sldMk cId="2841348196" sldId="260"/>
            <ac:picMk id="3" creationId="{CB6547FD-C8C0-3422-56D2-69A70D8DC3C0}"/>
          </ac:picMkLst>
        </pc:picChg>
        <pc:picChg chg="add mod">
          <ac:chgData name="Juliano Oliveira" userId="2ff17673-517c-42ff-bcb1-61390183e54c" providerId="ADAL" clId="{09109BC5-66E8-0848-8465-E357696BB57B}" dt="2025-12-04T13:27:30.368" v="56"/>
          <ac:picMkLst>
            <pc:docMk/>
            <pc:sldMk cId="2841348196" sldId="260"/>
            <ac:picMk id="7" creationId="{2DE5DF98-CAA4-EF68-C8D3-BC9146113F2A}"/>
          </ac:picMkLst>
        </pc:picChg>
        <pc:picChg chg="del mod">
          <ac:chgData name="Juliano Oliveira" userId="2ff17673-517c-42ff-bcb1-61390183e54c" providerId="ADAL" clId="{09109BC5-66E8-0848-8465-E357696BB57B}" dt="2025-12-04T14:15:00.147" v="277" actId="478"/>
          <ac:picMkLst>
            <pc:docMk/>
            <pc:sldMk cId="2841348196" sldId="260"/>
            <ac:picMk id="9" creationId="{401CE089-A7F0-103F-0AE6-4FE6A7F143F0}"/>
          </ac:picMkLst>
        </pc:picChg>
        <pc:picChg chg="add mod">
          <ac:chgData name="Juliano Oliveira" userId="2ff17673-517c-42ff-bcb1-61390183e54c" providerId="ADAL" clId="{09109BC5-66E8-0848-8465-E357696BB57B}" dt="2025-12-04T13:43:40.631" v="81"/>
          <ac:picMkLst>
            <pc:docMk/>
            <pc:sldMk cId="2841348196" sldId="260"/>
            <ac:picMk id="11" creationId="{F22853C2-F9C0-4084-B6D2-24709A75A0EC}"/>
          </ac:picMkLst>
        </pc:picChg>
        <pc:picChg chg="add del mod">
          <ac:chgData name="Juliano Oliveira" userId="2ff17673-517c-42ff-bcb1-61390183e54c" providerId="ADAL" clId="{09109BC5-66E8-0848-8465-E357696BB57B}" dt="2025-12-04T13:56:15.006" v="134" actId="478"/>
          <ac:picMkLst>
            <pc:docMk/>
            <pc:sldMk cId="2841348196" sldId="260"/>
            <ac:picMk id="14" creationId="{D292F8B7-7BBC-C89B-21A2-802551356BBC}"/>
          </ac:picMkLst>
        </pc:picChg>
        <pc:picChg chg="add mod">
          <ac:chgData name="Juliano Oliveira" userId="2ff17673-517c-42ff-bcb1-61390183e54c" providerId="ADAL" clId="{09109BC5-66E8-0848-8465-E357696BB57B}" dt="2025-12-04T14:00:55.933" v="144"/>
          <ac:picMkLst>
            <pc:docMk/>
            <pc:sldMk cId="2841348196" sldId="260"/>
            <ac:picMk id="20" creationId="{AA1E6703-C246-FCE8-4278-F257E941FACD}"/>
          </ac:picMkLst>
        </pc:picChg>
        <pc:picChg chg="add mod">
          <ac:chgData name="Juliano Oliveira" userId="2ff17673-517c-42ff-bcb1-61390183e54c" providerId="ADAL" clId="{09109BC5-66E8-0848-8465-E357696BB57B}" dt="2025-12-04T14:01:13.017" v="150"/>
          <ac:picMkLst>
            <pc:docMk/>
            <pc:sldMk cId="2841348196" sldId="260"/>
            <ac:picMk id="23" creationId="{754C4FFC-D961-5E6F-FD77-56BDA7952A8E}"/>
          </ac:picMkLst>
        </pc:picChg>
        <pc:picChg chg="add mod">
          <ac:chgData name="Juliano Oliveira" userId="2ff17673-517c-42ff-bcb1-61390183e54c" providerId="ADAL" clId="{09109BC5-66E8-0848-8465-E357696BB57B}" dt="2025-12-04T14:01:25.280" v="156"/>
          <ac:picMkLst>
            <pc:docMk/>
            <pc:sldMk cId="2841348196" sldId="260"/>
            <ac:picMk id="25" creationId="{2EE2E37B-2732-92C5-0588-EF2A7110AB21}"/>
          </ac:picMkLst>
        </pc:picChg>
        <pc:picChg chg="add del mod">
          <ac:chgData name="Juliano Oliveira" userId="2ff17673-517c-42ff-bcb1-61390183e54c" providerId="ADAL" clId="{09109BC5-66E8-0848-8465-E357696BB57B}" dt="2025-12-04T14:15:00.147" v="277" actId="478"/>
          <ac:picMkLst>
            <pc:docMk/>
            <pc:sldMk cId="2841348196" sldId="260"/>
            <ac:picMk id="29" creationId="{22875D56-FE1F-5AFF-3C93-591A8A0E2598}"/>
          </ac:picMkLst>
        </pc:picChg>
        <pc:picChg chg="add del mod">
          <ac:chgData name="Juliano Oliveira" userId="2ff17673-517c-42ff-bcb1-61390183e54c" providerId="ADAL" clId="{09109BC5-66E8-0848-8465-E357696BB57B}" dt="2025-12-04T14:15:00.147" v="277" actId="478"/>
          <ac:picMkLst>
            <pc:docMk/>
            <pc:sldMk cId="2841348196" sldId="260"/>
            <ac:picMk id="31" creationId="{9CFC3EB6-743D-377C-5057-31B7E04D18AB}"/>
          </ac:picMkLst>
        </pc:picChg>
        <pc:picChg chg="add mod">
          <ac:chgData name="Juliano Oliveira" userId="2ff17673-517c-42ff-bcb1-61390183e54c" providerId="ADAL" clId="{09109BC5-66E8-0848-8465-E357696BB57B}" dt="2025-12-04T14:15:16.922" v="279" actId="14826"/>
          <ac:picMkLst>
            <pc:docMk/>
            <pc:sldMk cId="2841348196" sldId="260"/>
            <ac:picMk id="36" creationId="{B3487A1E-0861-8EF0-EF37-47E68580787F}"/>
          </ac:picMkLst>
        </pc:picChg>
      </pc:sldChg>
      <pc:sldChg chg="addSp delSp modSp add mod chgLayout">
        <pc:chgData name="Juliano Oliveira" userId="2ff17673-517c-42ff-bcb1-61390183e54c" providerId="ADAL" clId="{09109BC5-66E8-0848-8465-E357696BB57B}" dt="2025-12-05T11:44:27.352" v="440" actId="167"/>
        <pc:sldMkLst>
          <pc:docMk/>
          <pc:sldMk cId="796966168" sldId="261"/>
        </pc:sldMkLst>
        <pc:spChg chg="add del mod">
          <ac:chgData name="Juliano Oliveira" userId="2ff17673-517c-42ff-bcb1-61390183e54c" providerId="ADAL" clId="{09109BC5-66E8-0848-8465-E357696BB57B}" dt="2025-12-04T14:17:04.822" v="391" actId="478"/>
          <ac:spMkLst>
            <pc:docMk/>
            <pc:sldMk cId="796966168" sldId="261"/>
            <ac:spMk id="2" creationId="{08101700-1460-E449-89A4-63318E051D72}"/>
          </ac:spMkLst>
        </pc:spChg>
        <pc:spChg chg="add del mod">
          <ac:chgData name="Juliano Oliveira" userId="2ff17673-517c-42ff-bcb1-61390183e54c" providerId="ADAL" clId="{09109BC5-66E8-0848-8465-E357696BB57B}" dt="2025-12-04T14:03:47.020" v="165" actId="478"/>
          <ac:spMkLst>
            <pc:docMk/>
            <pc:sldMk cId="796966168" sldId="261"/>
            <ac:spMk id="3" creationId="{47E7DE8A-FBD2-AB82-7292-8EB97C3141E5}"/>
          </ac:spMkLst>
        </pc:spChg>
        <pc:spChg chg="add del mod ord">
          <ac:chgData name="Juliano Oliveira" userId="2ff17673-517c-42ff-bcb1-61390183e54c" providerId="ADAL" clId="{09109BC5-66E8-0848-8465-E357696BB57B}" dt="2025-12-04T14:20:38.917" v="434"/>
          <ac:spMkLst>
            <pc:docMk/>
            <pc:sldMk cId="796966168" sldId="261"/>
            <ac:spMk id="4" creationId="{6B2D4EBF-E6CB-52F7-9622-08026DF14D5E}"/>
          </ac:spMkLst>
        </pc:spChg>
        <pc:spChg chg="add mod ord">
          <ac:chgData name="Juliano Oliveira" userId="2ff17673-517c-42ff-bcb1-61390183e54c" providerId="ADAL" clId="{09109BC5-66E8-0848-8465-E357696BB57B}" dt="2025-12-04T14:14:52.120" v="276" actId="700"/>
          <ac:spMkLst>
            <pc:docMk/>
            <pc:sldMk cId="796966168" sldId="261"/>
            <ac:spMk id="5" creationId="{2CF475CC-6C06-205A-BE24-E032671DEFF3}"/>
          </ac:spMkLst>
        </pc:spChg>
        <pc:spChg chg="add mod">
          <ac:chgData name="Juliano Oliveira" userId="2ff17673-517c-42ff-bcb1-61390183e54c" providerId="ADAL" clId="{09109BC5-66E8-0848-8465-E357696BB57B}" dt="2025-12-04T14:17:05.227" v="392"/>
          <ac:spMkLst>
            <pc:docMk/>
            <pc:sldMk cId="796966168" sldId="261"/>
            <ac:spMk id="6" creationId="{1D01A8FC-2094-71D2-B192-EC85A994C046}"/>
          </ac:spMkLst>
        </pc:spChg>
        <pc:spChg chg="del">
          <ac:chgData name="Juliano Oliveira" userId="2ff17673-517c-42ff-bcb1-61390183e54c" providerId="ADAL" clId="{09109BC5-66E8-0848-8465-E357696BB57B}" dt="2025-12-04T14:14:52.120" v="276" actId="700"/>
          <ac:spMkLst>
            <pc:docMk/>
            <pc:sldMk cId="796966168" sldId="261"/>
            <ac:spMk id="21" creationId="{5D7D8BB4-6B17-D55B-F988-EA3C2E5C7DB7}"/>
          </ac:spMkLst>
        </pc:spChg>
        <pc:picChg chg="add mod">
          <ac:chgData name="Juliano Oliveira" userId="2ff17673-517c-42ff-bcb1-61390183e54c" providerId="ADAL" clId="{09109BC5-66E8-0848-8465-E357696BB57B}" dt="2025-12-04T14:20:38.917" v="434"/>
          <ac:picMkLst>
            <pc:docMk/>
            <pc:sldMk cId="796966168" sldId="261"/>
            <ac:picMk id="8" creationId="{F14B19CC-7BBF-C5C7-3C95-1E7F54419342}"/>
          </ac:picMkLst>
        </pc:picChg>
        <pc:picChg chg="mod">
          <ac:chgData name="Juliano Oliveira" userId="2ff17673-517c-42ff-bcb1-61390183e54c" providerId="ADAL" clId="{09109BC5-66E8-0848-8465-E357696BB57B}" dt="2025-12-05T11:44:27.352" v="440" actId="167"/>
          <ac:picMkLst>
            <pc:docMk/>
            <pc:sldMk cId="796966168" sldId="261"/>
            <ac:picMk id="9" creationId="{401CE089-A7F0-103F-0AE6-4FE6A7F143F0}"/>
          </ac:picMkLst>
        </pc:picChg>
      </pc:sldChg>
      <pc:sldChg chg="addSp delSp modSp add mod chgLayout">
        <pc:chgData name="Juliano Oliveira" userId="2ff17673-517c-42ff-bcb1-61390183e54c" providerId="ADAL" clId="{09109BC5-66E8-0848-8465-E357696BB57B}" dt="2025-12-05T11:43:47.104" v="438" actId="167"/>
        <pc:sldMkLst>
          <pc:docMk/>
          <pc:sldMk cId="3174177701" sldId="262"/>
        </pc:sldMkLst>
        <pc:spChg chg="add del mod">
          <ac:chgData name="Juliano Oliveira" userId="2ff17673-517c-42ff-bcb1-61390183e54c" providerId="ADAL" clId="{09109BC5-66E8-0848-8465-E357696BB57B}" dt="2025-12-04T14:17:00.254" v="389" actId="478"/>
          <ac:spMkLst>
            <pc:docMk/>
            <pc:sldMk cId="3174177701" sldId="262"/>
            <ac:spMk id="6" creationId="{E6E3D280-E374-5AC7-C4CA-62409E7A068D}"/>
          </ac:spMkLst>
        </pc:spChg>
        <pc:spChg chg="add del mod ord">
          <ac:chgData name="Juliano Oliveira" userId="2ff17673-517c-42ff-bcb1-61390183e54c" providerId="ADAL" clId="{09109BC5-66E8-0848-8465-E357696BB57B}" dt="2025-12-04T14:19:58.376" v="422"/>
          <ac:spMkLst>
            <pc:docMk/>
            <pc:sldMk cId="3174177701" sldId="262"/>
            <ac:spMk id="7" creationId="{342D4675-F05D-F8F6-C633-8558E28765EB}"/>
          </ac:spMkLst>
        </pc:spChg>
        <pc:spChg chg="add del mod ord">
          <ac:chgData name="Juliano Oliveira" userId="2ff17673-517c-42ff-bcb1-61390183e54c" providerId="ADAL" clId="{09109BC5-66E8-0848-8465-E357696BB57B}" dt="2025-12-04T14:19:56.095" v="418"/>
          <ac:spMkLst>
            <pc:docMk/>
            <pc:sldMk cId="3174177701" sldId="262"/>
            <ac:spMk id="8" creationId="{F53BDCD0-5538-ECEC-31B6-1BD61F554364}"/>
          </ac:spMkLst>
        </pc:spChg>
        <pc:spChg chg="mod">
          <ac:chgData name="Juliano Oliveira" userId="2ff17673-517c-42ff-bcb1-61390183e54c" providerId="ADAL" clId="{09109BC5-66E8-0848-8465-E357696BB57B}" dt="2025-12-04T14:20:01.874" v="423" actId="14100"/>
          <ac:spMkLst>
            <pc:docMk/>
            <pc:sldMk cId="3174177701" sldId="262"/>
            <ac:spMk id="18" creationId="{A7BAB0EB-2156-7064-3E17-F629FB9BD009}"/>
          </ac:spMkLst>
        </pc:spChg>
        <pc:spChg chg="add del mod">
          <ac:chgData name="Juliano Oliveira" userId="2ff17673-517c-42ff-bcb1-61390183e54c" providerId="ADAL" clId="{09109BC5-66E8-0848-8465-E357696BB57B}" dt="2025-12-04T14:06:46.768" v="201" actId="700"/>
          <ac:spMkLst>
            <pc:docMk/>
            <pc:sldMk cId="3174177701" sldId="262"/>
            <ac:spMk id="21" creationId="{5D7D8BB4-6B17-D55B-F988-EA3C2E5C7DB7}"/>
          </ac:spMkLst>
        </pc:spChg>
        <pc:spChg chg="add del mod ord">
          <ac:chgData name="Juliano Oliveira" userId="2ff17673-517c-42ff-bcb1-61390183e54c" providerId="ADAL" clId="{09109BC5-66E8-0848-8465-E357696BB57B}" dt="2025-12-04T14:15:51.431" v="284" actId="700"/>
          <ac:spMkLst>
            <pc:docMk/>
            <pc:sldMk cId="3174177701" sldId="262"/>
            <ac:spMk id="31" creationId="{E33272B9-23B0-7757-C91A-E7859E9D3EB5}"/>
          </ac:spMkLst>
        </pc:spChg>
        <pc:spChg chg="add del mod ord">
          <ac:chgData name="Juliano Oliveira" userId="2ff17673-517c-42ff-bcb1-61390183e54c" providerId="ADAL" clId="{09109BC5-66E8-0848-8465-E357696BB57B}" dt="2025-12-04T14:15:51.431" v="284" actId="700"/>
          <ac:spMkLst>
            <pc:docMk/>
            <pc:sldMk cId="3174177701" sldId="262"/>
            <ac:spMk id="32" creationId="{8871806A-C339-1360-3E5D-4CC605ADC58D}"/>
          </ac:spMkLst>
        </pc:spChg>
        <pc:spChg chg="add del mod ord">
          <ac:chgData name="Juliano Oliveira" userId="2ff17673-517c-42ff-bcb1-61390183e54c" providerId="ADAL" clId="{09109BC5-66E8-0848-8465-E357696BB57B}" dt="2025-12-04T14:15:50.808" v="283" actId="700"/>
          <ac:spMkLst>
            <pc:docMk/>
            <pc:sldMk cId="3174177701" sldId="262"/>
            <ac:spMk id="33" creationId="{82EDBB25-2124-A103-F855-F1F724839446}"/>
          </ac:spMkLst>
        </pc:spChg>
        <pc:spChg chg="add del mod ord">
          <ac:chgData name="Juliano Oliveira" userId="2ff17673-517c-42ff-bcb1-61390183e54c" providerId="ADAL" clId="{09109BC5-66E8-0848-8465-E357696BB57B}" dt="2025-12-04T14:15:50.808" v="283" actId="700"/>
          <ac:spMkLst>
            <pc:docMk/>
            <pc:sldMk cId="3174177701" sldId="262"/>
            <ac:spMk id="34" creationId="{5AC10B90-BA69-2BB5-3E7B-45D3B3B47FB4}"/>
          </ac:spMkLst>
        </pc:spChg>
        <pc:spChg chg="add mod">
          <ac:chgData name="Juliano Oliveira" userId="2ff17673-517c-42ff-bcb1-61390183e54c" providerId="ADAL" clId="{09109BC5-66E8-0848-8465-E357696BB57B}" dt="2025-12-04T14:17:00.750" v="390"/>
          <ac:spMkLst>
            <pc:docMk/>
            <pc:sldMk cId="3174177701" sldId="262"/>
            <ac:spMk id="35" creationId="{D7124B6B-F9BF-E6EF-750F-9E6C7584F7DE}"/>
          </ac:spMkLst>
        </pc:spChg>
        <pc:spChg chg="add mod">
          <ac:chgData name="Juliano Oliveira" userId="2ff17673-517c-42ff-bcb1-61390183e54c" providerId="ADAL" clId="{09109BC5-66E8-0848-8465-E357696BB57B}" dt="2025-12-04T14:19:19.775" v="403" actId="767"/>
          <ac:spMkLst>
            <pc:docMk/>
            <pc:sldMk cId="3174177701" sldId="262"/>
            <ac:spMk id="38" creationId="{70CF0099-F7CC-B0E6-E6A0-717D5F28FF43}"/>
          </ac:spMkLst>
        </pc:spChg>
        <pc:picChg chg="add mod">
          <ac:chgData name="Juliano Oliveira" userId="2ff17673-517c-42ff-bcb1-61390183e54c" providerId="ADAL" clId="{09109BC5-66E8-0848-8465-E357696BB57B}" dt="2025-12-04T13:27:44.821" v="65"/>
          <ac:picMkLst>
            <pc:docMk/>
            <pc:sldMk cId="3174177701" sldId="262"/>
            <ac:picMk id="3" creationId="{83710130-92F4-B335-6672-572272058D5A}"/>
          </ac:picMkLst>
        </pc:picChg>
        <pc:picChg chg="add mod">
          <ac:chgData name="Juliano Oliveira" userId="2ff17673-517c-42ff-bcb1-61390183e54c" providerId="ADAL" clId="{09109BC5-66E8-0848-8465-E357696BB57B}" dt="2025-12-04T13:30:00.880" v="70"/>
          <ac:picMkLst>
            <pc:docMk/>
            <pc:sldMk cId="3174177701" sldId="262"/>
            <ac:picMk id="5" creationId="{15BDCDB3-39FA-DE80-8F3A-5B63D62EB780}"/>
          </ac:picMkLst>
        </pc:picChg>
        <pc:picChg chg="mod">
          <ac:chgData name="Juliano Oliveira" userId="2ff17673-517c-42ff-bcb1-61390183e54c" providerId="ADAL" clId="{09109BC5-66E8-0848-8465-E357696BB57B}" dt="2025-12-05T11:43:47.104" v="438" actId="167"/>
          <ac:picMkLst>
            <pc:docMk/>
            <pc:sldMk cId="3174177701" sldId="262"/>
            <ac:picMk id="9" creationId="{401CE089-A7F0-103F-0AE6-4FE6A7F143F0}"/>
          </ac:picMkLst>
        </pc:picChg>
        <pc:picChg chg="add mod">
          <ac:chgData name="Juliano Oliveira" userId="2ff17673-517c-42ff-bcb1-61390183e54c" providerId="ADAL" clId="{09109BC5-66E8-0848-8465-E357696BB57B}" dt="2025-12-04T14:07:26.109" v="214"/>
          <ac:picMkLst>
            <pc:docMk/>
            <pc:sldMk cId="3174177701" sldId="262"/>
            <ac:picMk id="11" creationId="{51DB5A05-8819-4F1D-433C-324A563356AC}"/>
          </ac:picMkLst>
        </pc:picChg>
        <pc:picChg chg="add mod">
          <ac:chgData name="Juliano Oliveira" userId="2ff17673-517c-42ff-bcb1-61390183e54c" providerId="ADAL" clId="{09109BC5-66E8-0848-8465-E357696BB57B}" dt="2025-12-04T14:07:25.487" v="212"/>
          <ac:picMkLst>
            <pc:docMk/>
            <pc:sldMk cId="3174177701" sldId="262"/>
            <ac:picMk id="13" creationId="{99F462B3-63B2-5D60-D211-C5E1B5780D00}"/>
          </ac:picMkLst>
        </pc:picChg>
        <pc:picChg chg="add mod">
          <ac:chgData name="Juliano Oliveira" userId="2ff17673-517c-42ff-bcb1-61390183e54c" providerId="ADAL" clId="{09109BC5-66E8-0848-8465-E357696BB57B}" dt="2025-12-04T14:07:36.087" v="219"/>
          <ac:picMkLst>
            <pc:docMk/>
            <pc:sldMk cId="3174177701" sldId="262"/>
            <ac:picMk id="15" creationId="{3F0606F9-1A22-9C90-DA04-E66554044894}"/>
          </ac:picMkLst>
        </pc:picChg>
        <pc:picChg chg="add mod">
          <ac:chgData name="Juliano Oliveira" userId="2ff17673-517c-42ff-bcb1-61390183e54c" providerId="ADAL" clId="{09109BC5-66E8-0848-8465-E357696BB57B}" dt="2025-12-04T14:09:28.564" v="238"/>
          <ac:picMkLst>
            <pc:docMk/>
            <pc:sldMk cId="3174177701" sldId="262"/>
            <ac:picMk id="22" creationId="{1FCD91EC-0EEC-6E58-CB58-3366A9E49DE2}"/>
          </ac:picMkLst>
        </pc:picChg>
        <pc:picChg chg="add mod">
          <ac:chgData name="Juliano Oliveira" userId="2ff17673-517c-42ff-bcb1-61390183e54c" providerId="ADAL" clId="{09109BC5-66E8-0848-8465-E357696BB57B}" dt="2025-12-04T14:09:28.180" v="236"/>
          <ac:picMkLst>
            <pc:docMk/>
            <pc:sldMk cId="3174177701" sldId="262"/>
            <ac:picMk id="24" creationId="{334E748B-B749-51E5-5EC8-81897D0614ED}"/>
          </ac:picMkLst>
        </pc:picChg>
        <pc:picChg chg="add mod">
          <ac:chgData name="Juliano Oliveira" userId="2ff17673-517c-42ff-bcb1-61390183e54c" providerId="ADAL" clId="{09109BC5-66E8-0848-8465-E357696BB57B}" dt="2025-12-04T14:14:31.542" v="274"/>
          <ac:picMkLst>
            <pc:docMk/>
            <pc:sldMk cId="3174177701" sldId="262"/>
            <ac:picMk id="26" creationId="{2E65CA96-60E9-1093-8A17-84C50B30FCB2}"/>
          </ac:picMkLst>
        </pc:picChg>
        <pc:picChg chg="add mod">
          <ac:chgData name="Juliano Oliveira" userId="2ff17673-517c-42ff-bcb1-61390183e54c" providerId="ADAL" clId="{09109BC5-66E8-0848-8465-E357696BB57B}" dt="2025-12-04T14:09:52.382" v="248"/>
          <ac:picMkLst>
            <pc:docMk/>
            <pc:sldMk cId="3174177701" sldId="262"/>
            <ac:picMk id="28" creationId="{DFC6AD6E-1CEE-3CE2-0855-767FD1A4EEE9}"/>
          </ac:picMkLst>
        </pc:picChg>
        <pc:picChg chg="add mod modCrop">
          <ac:chgData name="Juliano Oliveira" userId="2ff17673-517c-42ff-bcb1-61390183e54c" providerId="ADAL" clId="{09109BC5-66E8-0848-8465-E357696BB57B}" dt="2025-12-04T14:14:31.383" v="272"/>
          <ac:picMkLst>
            <pc:docMk/>
            <pc:sldMk cId="3174177701" sldId="262"/>
            <ac:picMk id="30" creationId="{B630F019-C264-D19F-35F4-920A28CE837C}"/>
          </ac:picMkLst>
        </pc:picChg>
        <pc:picChg chg="add mod">
          <ac:chgData name="Juliano Oliveira" userId="2ff17673-517c-42ff-bcb1-61390183e54c" providerId="ADAL" clId="{09109BC5-66E8-0848-8465-E357696BB57B}" dt="2025-12-04T14:19:58.376" v="422"/>
          <ac:picMkLst>
            <pc:docMk/>
            <pc:sldMk cId="3174177701" sldId="262"/>
            <ac:picMk id="37" creationId="{FBA017C7-00DD-C715-C9F8-CCF19DCD347C}"/>
          </ac:picMkLst>
        </pc:picChg>
        <pc:picChg chg="add mod modCrop">
          <ac:chgData name="Juliano Oliveira" userId="2ff17673-517c-42ff-bcb1-61390183e54c" providerId="ADAL" clId="{09109BC5-66E8-0848-8465-E357696BB57B}" dt="2025-12-04T14:19:56.095" v="418"/>
          <ac:picMkLst>
            <pc:docMk/>
            <pc:sldMk cId="3174177701" sldId="262"/>
            <ac:picMk id="40" creationId="{CAADBA52-FBFA-4D53-AC0D-C112AA36E33A}"/>
          </ac:picMkLst>
        </pc:picChg>
      </pc:sldChg>
      <pc:sldChg chg="add del">
        <pc:chgData name="Juliano Oliveira" userId="2ff17673-517c-42ff-bcb1-61390183e54c" providerId="ADAL" clId="{09109BC5-66E8-0848-8465-E357696BB57B}" dt="2025-12-04T13:26:30.138" v="45" actId="2696"/>
        <pc:sldMkLst>
          <pc:docMk/>
          <pc:sldMk cId="1245933706" sldId="263"/>
        </pc:sldMkLst>
      </pc:sldChg>
      <pc:sldChg chg="addSp delSp modSp add mod chgLayout">
        <pc:chgData name="Juliano Oliveira" userId="2ff17673-517c-42ff-bcb1-61390183e54c" providerId="ADAL" clId="{09109BC5-66E8-0848-8465-E357696BB57B}" dt="2025-12-05T11:44:41.317" v="442" actId="167"/>
        <pc:sldMkLst>
          <pc:docMk/>
          <pc:sldMk cId="4003588710" sldId="263"/>
        </pc:sldMkLst>
        <pc:spChg chg="add del mod">
          <ac:chgData name="Juliano Oliveira" userId="2ff17673-517c-42ff-bcb1-61390183e54c" providerId="ADAL" clId="{09109BC5-66E8-0848-8465-E357696BB57B}" dt="2025-12-04T14:17:13.417" v="395" actId="478"/>
          <ac:spMkLst>
            <pc:docMk/>
            <pc:sldMk cId="4003588710" sldId="263"/>
            <ac:spMk id="2" creationId="{64C2F54D-5595-B58C-7AE5-21307A5B3A1A}"/>
          </ac:spMkLst>
        </pc:spChg>
        <pc:spChg chg="add mod ord">
          <ac:chgData name="Juliano Oliveira" userId="2ff17673-517c-42ff-bcb1-61390183e54c" providerId="ADAL" clId="{09109BC5-66E8-0848-8465-E357696BB57B}" dt="2025-12-04T14:20:54.335" v="436" actId="167"/>
          <ac:spMkLst>
            <pc:docMk/>
            <pc:sldMk cId="4003588710" sldId="263"/>
            <ac:spMk id="3" creationId="{5F11D782-2167-B7F4-8045-CFA62E96E862}"/>
          </ac:spMkLst>
        </pc:spChg>
        <pc:spChg chg="add mod ord">
          <ac:chgData name="Juliano Oliveira" userId="2ff17673-517c-42ff-bcb1-61390183e54c" providerId="ADAL" clId="{09109BC5-66E8-0848-8465-E357696BB57B}" dt="2025-12-04T14:14:52.120" v="276" actId="700"/>
          <ac:spMkLst>
            <pc:docMk/>
            <pc:sldMk cId="4003588710" sldId="263"/>
            <ac:spMk id="4" creationId="{163B82C2-FA01-8CB5-397F-52CED6E354AA}"/>
          </ac:spMkLst>
        </pc:spChg>
        <pc:spChg chg="add mod">
          <ac:chgData name="Juliano Oliveira" userId="2ff17673-517c-42ff-bcb1-61390183e54c" providerId="ADAL" clId="{09109BC5-66E8-0848-8465-E357696BB57B}" dt="2025-12-04T14:17:13.842" v="396"/>
          <ac:spMkLst>
            <pc:docMk/>
            <pc:sldMk cId="4003588710" sldId="263"/>
            <ac:spMk id="5" creationId="{857C60FB-64EF-3DD7-F7AD-22CACA628AE8}"/>
          </ac:spMkLst>
        </pc:spChg>
        <pc:spChg chg="del">
          <ac:chgData name="Juliano Oliveira" userId="2ff17673-517c-42ff-bcb1-61390183e54c" providerId="ADAL" clId="{09109BC5-66E8-0848-8465-E357696BB57B}" dt="2025-12-04T14:14:52.120" v="276" actId="700"/>
          <ac:spMkLst>
            <pc:docMk/>
            <pc:sldMk cId="4003588710" sldId="263"/>
            <ac:spMk id="21" creationId="{5D7D8BB4-6B17-D55B-F988-EA3C2E5C7DB7}"/>
          </ac:spMkLst>
        </pc:spChg>
        <pc:picChg chg="mod">
          <ac:chgData name="Juliano Oliveira" userId="2ff17673-517c-42ff-bcb1-61390183e54c" providerId="ADAL" clId="{09109BC5-66E8-0848-8465-E357696BB57B}" dt="2025-12-05T11:44:41.317" v="442" actId="167"/>
          <ac:picMkLst>
            <pc:docMk/>
            <pc:sldMk cId="4003588710" sldId="263"/>
            <ac:picMk id="9" creationId="{401CE089-A7F0-103F-0AE6-4FE6A7F143F0}"/>
          </ac:picMkLst>
        </pc:picChg>
      </pc:sldChg>
      <pc:sldChg chg="addSp delSp modSp add mod chgLayout">
        <pc:chgData name="Juliano Oliveira" userId="2ff17673-517c-42ff-bcb1-61390183e54c" providerId="ADAL" clId="{09109BC5-66E8-0848-8465-E357696BB57B}" dt="2025-12-05T11:44:34.611" v="441" actId="167"/>
        <pc:sldMkLst>
          <pc:docMk/>
          <pc:sldMk cId="839425969" sldId="264"/>
        </pc:sldMkLst>
        <pc:spChg chg="add del mod">
          <ac:chgData name="Juliano Oliveira" userId="2ff17673-517c-42ff-bcb1-61390183e54c" providerId="ADAL" clId="{09109BC5-66E8-0848-8465-E357696BB57B}" dt="2025-12-04T14:17:09.096" v="393" actId="478"/>
          <ac:spMkLst>
            <pc:docMk/>
            <pc:sldMk cId="839425969" sldId="264"/>
            <ac:spMk id="2" creationId="{B18CB75B-5090-AC9E-91A4-8DC03B411BBA}"/>
          </ac:spMkLst>
        </pc:spChg>
        <pc:spChg chg="add mod ord">
          <ac:chgData name="Juliano Oliveira" userId="2ff17673-517c-42ff-bcb1-61390183e54c" providerId="ADAL" clId="{09109BC5-66E8-0848-8465-E357696BB57B}" dt="2025-12-04T14:20:47.252" v="435" actId="167"/>
          <ac:spMkLst>
            <pc:docMk/>
            <pc:sldMk cId="839425969" sldId="264"/>
            <ac:spMk id="3" creationId="{58055ED0-83B5-B603-AD03-D6A5083584AF}"/>
          </ac:spMkLst>
        </pc:spChg>
        <pc:spChg chg="add mod ord">
          <ac:chgData name="Juliano Oliveira" userId="2ff17673-517c-42ff-bcb1-61390183e54c" providerId="ADAL" clId="{09109BC5-66E8-0848-8465-E357696BB57B}" dt="2025-12-04T14:14:52.120" v="276" actId="700"/>
          <ac:spMkLst>
            <pc:docMk/>
            <pc:sldMk cId="839425969" sldId="264"/>
            <ac:spMk id="4" creationId="{B2717589-9353-4339-51EA-B1BAA102BFB0}"/>
          </ac:spMkLst>
        </pc:spChg>
        <pc:spChg chg="add mod">
          <ac:chgData name="Juliano Oliveira" userId="2ff17673-517c-42ff-bcb1-61390183e54c" providerId="ADAL" clId="{09109BC5-66E8-0848-8465-E357696BB57B}" dt="2025-12-04T14:17:09.381" v="394"/>
          <ac:spMkLst>
            <pc:docMk/>
            <pc:sldMk cId="839425969" sldId="264"/>
            <ac:spMk id="5" creationId="{16928393-556D-7BBB-7A31-14F39E28E17E}"/>
          </ac:spMkLst>
        </pc:spChg>
        <pc:spChg chg="del">
          <ac:chgData name="Juliano Oliveira" userId="2ff17673-517c-42ff-bcb1-61390183e54c" providerId="ADAL" clId="{09109BC5-66E8-0848-8465-E357696BB57B}" dt="2025-12-04T14:14:52.120" v="276" actId="700"/>
          <ac:spMkLst>
            <pc:docMk/>
            <pc:sldMk cId="839425969" sldId="264"/>
            <ac:spMk id="21" creationId="{5D7D8BB4-6B17-D55B-F988-EA3C2E5C7DB7}"/>
          </ac:spMkLst>
        </pc:spChg>
        <pc:picChg chg="mod">
          <ac:chgData name="Juliano Oliveira" userId="2ff17673-517c-42ff-bcb1-61390183e54c" providerId="ADAL" clId="{09109BC5-66E8-0848-8465-E357696BB57B}" dt="2025-12-05T11:44:34.611" v="441" actId="167"/>
          <ac:picMkLst>
            <pc:docMk/>
            <pc:sldMk cId="839425969" sldId="264"/>
            <ac:picMk id="9" creationId="{401CE089-A7F0-103F-0AE6-4FE6A7F143F0}"/>
          </ac:picMkLst>
        </pc:picChg>
      </pc:sldChg>
      <pc:sldChg chg="add del">
        <pc:chgData name="Juliano Oliveira" userId="2ff17673-517c-42ff-bcb1-61390183e54c" providerId="ADAL" clId="{09109BC5-66E8-0848-8465-E357696BB57B}" dt="2025-12-04T13:26:27.694" v="44" actId="2890"/>
        <pc:sldMkLst>
          <pc:docMk/>
          <pc:sldMk cId="3002924483" sldId="264"/>
        </pc:sldMkLst>
      </pc:sldChg>
      <pc:sldChg chg="addSp delSp modSp add mod">
        <pc:chgData name="Juliano Oliveira" userId="2ff17673-517c-42ff-bcb1-61390183e54c" providerId="ADAL" clId="{09109BC5-66E8-0848-8465-E357696BB57B}" dt="2025-12-05T11:43:37.016" v="437" actId="167"/>
        <pc:sldMkLst>
          <pc:docMk/>
          <pc:sldMk cId="532203679" sldId="265"/>
        </pc:sldMkLst>
        <pc:spChg chg="add mod">
          <ac:chgData name="Juliano Oliveira" userId="2ff17673-517c-42ff-bcb1-61390183e54c" providerId="ADAL" clId="{09109BC5-66E8-0848-8465-E357696BB57B}" dt="2025-12-04T14:16:56.051" v="388"/>
          <ac:spMkLst>
            <pc:docMk/>
            <pc:sldMk cId="532203679" sldId="265"/>
            <ac:spMk id="2" creationId="{A5D18BA2-F826-32D6-D9BA-54464A8654DD}"/>
          </ac:spMkLst>
        </pc:spChg>
        <pc:spChg chg="del mod">
          <ac:chgData name="Juliano Oliveira" userId="2ff17673-517c-42ff-bcb1-61390183e54c" providerId="ADAL" clId="{09109BC5-66E8-0848-8465-E357696BB57B}" dt="2025-12-04T14:16:55.777" v="387" actId="478"/>
          <ac:spMkLst>
            <pc:docMk/>
            <pc:sldMk cId="532203679" sldId="265"/>
            <ac:spMk id="6" creationId="{E6E3D280-E374-5AC7-C4CA-62409E7A068D}"/>
          </ac:spMkLst>
        </pc:spChg>
        <pc:picChg chg="mod">
          <ac:chgData name="Juliano Oliveira" userId="2ff17673-517c-42ff-bcb1-61390183e54c" providerId="ADAL" clId="{09109BC5-66E8-0848-8465-E357696BB57B}" dt="2025-12-05T11:43:37.016" v="437" actId="167"/>
          <ac:picMkLst>
            <pc:docMk/>
            <pc:sldMk cId="532203679" sldId="265"/>
            <ac:picMk id="9" creationId="{401CE089-A7F0-103F-0AE6-4FE6A7F143F0}"/>
          </ac:picMkLst>
        </pc:picChg>
      </pc:sldChg>
      <pc:sldMasterChg chg="modSldLayout">
        <pc:chgData name="Juliano Oliveira" userId="2ff17673-517c-42ff-bcb1-61390183e54c" providerId="ADAL" clId="{09109BC5-66E8-0848-8465-E357696BB57B}" dt="2025-12-04T14:20:10.162" v="426" actId="20577"/>
        <pc:sldMasterMkLst>
          <pc:docMk/>
          <pc:sldMasterMk cId="1478396451" sldId="2147483660"/>
        </pc:sldMasterMkLst>
        <pc:sldLayoutChg chg="addSp delSp modSp mod">
          <pc:chgData name="Juliano Oliveira" userId="2ff17673-517c-42ff-bcb1-61390183e54c" providerId="ADAL" clId="{09109BC5-66E8-0848-8465-E357696BB57B}" dt="2025-12-04T14:20:10.162" v="426" actId="20577"/>
          <pc:sldLayoutMkLst>
            <pc:docMk/>
            <pc:sldMasterMk cId="1478396451" sldId="2147483660"/>
            <pc:sldLayoutMk cId="2895187132" sldId="2147483661"/>
          </pc:sldLayoutMkLst>
          <pc:spChg chg="add del mod">
            <ac:chgData name="Juliano Oliveira" userId="2ff17673-517c-42ff-bcb1-61390183e54c" providerId="ADAL" clId="{09109BC5-66E8-0848-8465-E357696BB57B}" dt="2025-12-04T13:54:08.803" v="92" actId="478"/>
            <ac:spMkLst>
              <pc:docMk/>
              <pc:sldMasterMk cId="1478396451" sldId="2147483660"/>
              <pc:sldLayoutMk cId="2895187132" sldId="2147483661"/>
              <ac:spMk id="2" creationId="{CA94E7D0-A018-0A34-947A-42A28B115BC6}"/>
            </ac:spMkLst>
          </pc:spChg>
          <pc:spChg chg="add mod">
            <ac:chgData name="Juliano Oliveira" userId="2ff17673-517c-42ff-bcb1-61390183e54c" providerId="ADAL" clId="{09109BC5-66E8-0848-8465-E357696BB57B}" dt="2025-12-04T14:14:31.809" v="275" actId="20577"/>
            <ac:spMkLst>
              <pc:docMk/>
              <pc:sldMasterMk cId="1478396451" sldId="2147483660"/>
              <pc:sldLayoutMk cId="2895187132" sldId="2147483661"/>
              <ac:spMk id="3" creationId="{9FF8999D-2E16-1DCE-640F-15296F6B3E52}"/>
            </ac:spMkLst>
          </pc:spChg>
          <pc:spChg chg="mod">
            <ac:chgData name="Juliano Oliveira" userId="2ff17673-517c-42ff-bcb1-61390183e54c" providerId="ADAL" clId="{09109BC5-66E8-0848-8465-E357696BB57B}" dt="2025-12-04T14:20:10.162" v="426" actId="20577"/>
            <ac:spMkLst>
              <pc:docMk/>
              <pc:sldMasterMk cId="1478396451" sldId="2147483660"/>
              <pc:sldLayoutMk cId="2895187132" sldId="2147483661"/>
              <ac:spMk id="7" creationId="{92B5A7A5-F65B-01D6-6756-310AF41D5DBD}"/>
            </ac:spMkLst>
          </pc:spChg>
          <pc:picChg chg="add del mod">
            <ac:chgData name="Juliano Oliveira" userId="2ff17673-517c-42ff-bcb1-61390183e54c" providerId="ADAL" clId="{09109BC5-66E8-0848-8465-E357696BB57B}" dt="2025-12-04T14:06:32.440" v="198" actId="478"/>
            <ac:picMkLst>
              <pc:docMk/>
              <pc:sldMasterMk cId="1478396451" sldId="2147483660"/>
              <pc:sldLayoutMk cId="2895187132" sldId="2147483661"/>
              <ac:picMk id="5" creationId="{7A682B83-C23C-B3E2-B8A8-4168928D4F38}"/>
            </ac:picMkLst>
          </pc:picChg>
        </pc:sldLayoutChg>
        <pc:sldLayoutChg chg="addSp delSp modSp mod">
          <pc:chgData name="Juliano Oliveira" userId="2ff17673-517c-42ff-bcb1-61390183e54c" providerId="ADAL" clId="{09109BC5-66E8-0848-8465-E357696BB57B}" dt="2025-12-04T13:55:49.794" v="128" actId="478"/>
          <pc:sldLayoutMkLst>
            <pc:docMk/>
            <pc:sldMasterMk cId="1478396451" sldId="2147483660"/>
            <pc:sldLayoutMk cId="2408108791" sldId="2147483662"/>
          </pc:sldLayoutMkLst>
          <pc:spChg chg="del mod">
            <ac:chgData name="Juliano Oliveira" userId="2ff17673-517c-42ff-bcb1-61390183e54c" providerId="ADAL" clId="{09109BC5-66E8-0848-8465-E357696BB57B}" dt="2025-12-04T13:55:35.778" v="121" actId="478"/>
            <ac:spMkLst>
              <pc:docMk/>
              <pc:sldMasterMk cId="1478396451" sldId="2147483660"/>
              <pc:sldLayoutMk cId="2408108791" sldId="2147483662"/>
              <ac:spMk id="2" creationId="{CA94E7D0-A018-0A34-947A-42A28B115BC6}"/>
            </ac:spMkLst>
          </pc:spChg>
          <pc:spChg chg="del mod">
            <ac:chgData name="Juliano Oliveira" userId="2ff17673-517c-42ff-bcb1-61390183e54c" providerId="ADAL" clId="{09109BC5-66E8-0848-8465-E357696BB57B}" dt="2025-12-04T13:54:11.661" v="94" actId="478"/>
            <ac:spMkLst>
              <pc:docMk/>
              <pc:sldMasterMk cId="1478396451" sldId="2147483660"/>
              <pc:sldLayoutMk cId="2408108791" sldId="2147483662"/>
              <ac:spMk id="7" creationId="{92B5A7A5-F65B-01D6-6756-310AF41D5DBD}"/>
            </ac:spMkLst>
          </pc:spChg>
          <pc:spChg chg="add del">
            <ac:chgData name="Juliano Oliveira" userId="2ff17673-517c-42ff-bcb1-61390183e54c" providerId="ADAL" clId="{09109BC5-66E8-0848-8465-E357696BB57B}" dt="2025-12-04T13:55:41.210" v="122" actId="11529"/>
            <ac:spMkLst>
              <pc:docMk/>
              <pc:sldMasterMk cId="1478396451" sldId="2147483660"/>
              <pc:sldLayoutMk cId="2408108791" sldId="2147483662"/>
              <ac:spMk id="8" creationId="{7D0B11DC-1593-465C-E9FC-816CE04389F1}"/>
            </ac:spMkLst>
          </pc:spChg>
          <pc:spChg chg="add mod">
            <ac:chgData name="Juliano Oliveira" userId="2ff17673-517c-42ff-bcb1-61390183e54c" providerId="ADAL" clId="{09109BC5-66E8-0848-8465-E357696BB57B}" dt="2025-12-04T13:55:47.972" v="127" actId="1076"/>
            <ac:spMkLst>
              <pc:docMk/>
              <pc:sldMasterMk cId="1478396451" sldId="2147483660"/>
              <pc:sldLayoutMk cId="2408108791" sldId="2147483662"/>
              <ac:spMk id="9" creationId="{BA21CCDB-9C92-E00D-0FBC-9F82852E4979}"/>
            </ac:spMkLst>
          </pc:spChg>
          <pc:picChg chg="add mod">
            <ac:chgData name="Juliano Oliveira" userId="2ff17673-517c-42ff-bcb1-61390183e54c" providerId="ADAL" clId="{09109BC5-66E8-0848-8465-E357696BB57B}" dt="2025-12-04T13:55:20.963" v="112"/>
            <ac:picMkLst>
              <pc:docMk/>
              <pc:sldMasterMk cId="1478396451" sldId="2147483660"/>
              <pc:sldLayoutMk cId="2408108791" sldId="2147483662"/>
              <ac:picMk id="4" creationId="{3187E4A1-D231-8707-524C-17DE37E35280}"/>
            </ac:picMkLst>
          </pc:picChg>
          <pc:picChg chg="add del mod">
            <ac:chgData name="Juliano Oliveira" userId="2ff17673-517c-42ff-bcb1-61390183e54c" providerId="ADAL" clId="{09109BC5-66E8-0848-8465-E357696BB57B}" dt="2025-12-04T13:55:29.365" v="120" actId="478"/>
            <ac:picMkLst>
              <pc:docMk/>
              <pc:sldMasterMk cId="1478396451" sldId="2147483660"/>
              <pc:sldLayoutMk cId="2408108791" sldId="2147483662"/>
              <ac:picMk id="6" creationId="{9AB3B939-BC40-C779-9439-A51EA046022A}"/>
            </ac:picMkLst>
          </pc:picChg>
          <pc:picChg chg="add del mod">
            <ac:chgData name="Juliano Oliveira" userId="2ff17673-517c-42ff-bcb1-61390183e54c" providerId="ADAL" clId="{09109BC5-66E8-0848-8465-E357696BB57B}" dt="2025-12-04T13:55:49.794" v="128" actId="478"/>
            <ac:picMkLst>
              <pc:docMk/>
              <pc:sldMasterMk cId="1478396451" sldId="2147483660"/>
              <pc:sldLayoutMk cId="2408108791" sldId="2147483662"/>
              <ac:picMk id="11" creationId="{107DD5E6-BA4C-2510-0C94-D18E94FA9A18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2B5A7A5-F65B-01D6-6756-310AF41D5DBD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825010" y="801858"/>
            <a:ext cx="9036442" cy="986145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9FF8999D-2E16-1DCE-640F-15296F6B3E5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457071" y="10902216"/>
            <a:ext cx="3263704" cy="149142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Add business or destination logo (.</a:t>
            </a:r>
            <a:r>
              <a:rPr lang="en-GB" dirty="0" err="1"/>
              <a:t>png</a:t>
            </a:r>
            <a:r>
              <a:rPr lang="en-GB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187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21CCDB-9C92-E00D-0FBC-9F82852E49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41025" y="8777996"/>
            <a:ext cx="4670425" cy="173037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108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ED5A67-0D64-F94A-9D19-00AD7C81B53B}" type="datetimeFigureOut">
              <a:rPr lang="en-US" smtClean="0"/>
              <a:t>12/5/25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396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01CE089-A7F0-103F-0AE6-4FE6A7F143F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0" y="1"/>
            <a:ext cx="10686256" cy="15120861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42D4675-F05D-F8F6-C633-8558E28765EB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53BDCD0-5538-ECEC-31B6-1BD61F5543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57071" y="11007147"/>
            <a:ext cx="3263704" cy="1491421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6813557" y="9540794"/>
            <a:ext cx="2701700" cy="544992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487626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4" y="9657698"/>
              <a:ext cx="22418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effectLst/>
                  <a:latin typeface="Euclid Flex B" panose="020B0504000000000000" pitchFamily="34" charset="77"/>
                </a:rPr>
                <a:t>Location goes here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5D18BA2-F826-32D6-D9BA-54464A8654DD}"/>
              </a:ext>
            </a:extLst>
          </p:cNvPr>
          <p:cNvSpPr txBox="1"/>
          <p:nvPr/>
        </p:nvSpPr>
        <p:spPr>
          <a:xfrm rot="16200000">
            <a:off x="-117368" y="8050032"/>
            <a:ext cx="27045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203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01CE089-A7F0-103F-0AE6-4FE6A7F143F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0686256" cy="15120863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42D4675-F05D-F8F6-C633-8558E28765EB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53BDCD0-5538-ECEC-31B6-1BD61F5543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57071" y="11007147"/>
            <a:ext cx="3263704" cy="1491421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6813557" y="9540794"/>
            <a:ext cx="2701700" cy="544992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701700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4" y="9657698"/>
              <a:ext cx="22418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effectLst/>
                  <a:latin typeface="Euclid Flex B" panose="020B0504000000000000" pitchFamily="34" charset="77"/>
                </a:rPr>
                <a:t>Location goes here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D7124B6B-F9BF-E6EF-750F-9E6C7584F7DE}"/>
              </a:ext>
            </a:extLst>
          </p:cNvPr>
          <p:cNvSpPr txBox="1"/>
          <p:nvPr/>
        </p:nvSpPr>
        <p:spPr>
          <a:xfrm rot="16200000">
            <a:off x="-117368" y="8050032"/>
            <a:ext cx="27045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177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01CE089-A7F0-103F-0AE6-4FE6A7F143F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0686257" cy="15120863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2D4EBF-E6CB-52F7-9622-08026DF14D5E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6813557" y="9540794"/>
            <a:ext cx="2701700" cy="544992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487626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4" y="9657698"/>
              <a:ext cx="22418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effectLst/>
                  <a:latin typeface="Euclid Flex B" panose="020B0504000000000000" pitchFamily="34" charset="77"/>
                </a:rPr>
                <a:t>Location goes here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CF475CC-6C06-205A-BE24-E032671DEF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01A8FC-2094-71D2-B192-EC85A994C046}"/>
              </a:ext>
            </a:extLst>
          </p:cNvPr>
          <p:cNvSpPr txBox="1"/>
          <p:nvPr/>
        </p:nvSpPr>
        <p:spPr>
          <a:xfrm rot="16200000">
            <a:off x="-117368" y="8050032"/>
            <a:ext cx="27045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966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01CE089-A7F0-103F-0AE6-4FE6A7F143F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0686256" cy="15120863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055ED0-83B5-B603-AD03-D6A5083584AF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6813557" y="9540794"/>
            <a:ext cx="2701700" cy="544992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487626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4" y="9657698"/>
              <a:ext cx="22418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effectLst/>
                  <a:latin typeface="Euclid Flex B" panose="020B0504000000000000" pitchFamily="34" charset="77"/>
                </a:rPr>
                <a:t>Location goes here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2717589-9353-4339-51EA-B1BAA102BFB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28393-556D-7BBB-7A31-14F39E28E17E}"/>
              </a:ext>
            </a:extLst>
          </p:cNvPr>
          <p:cNvSpPr txBox="1"/>
          <p:nvPr/>
        </p:nvSpPr>
        <p:spPr>
          <a:xfrm rot="16200000">
            <a:off x="-117368" y="8050032"/>
            <a:ext cx="27045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425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01CE089-A7F0-103F-0AE6-4FE6A7F143F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0686256" cy="15120863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11D782-2167-B7F4-8045-CFA62E96E862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6813557" y="9540794"/>
            <a:ext cx="2701700" cy="544992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487626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4" y="9657698"/>
              <a:ext cx="22418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  <a:effectLst/>
                  <a:latin typeface="Euclid Flex B" panose="020B0504000000000000" pitchFamily="34" charset="77"/>
                </a:rPr>
                <a:t>Location goes here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3B82C2-FA01-8CB5-397F-52CED6E354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7C60FB-64EF-3DD7-F7AD-22CACA628AE8}"/>
              </a:ext>
            </a:extLst>
          </p:cNvPr>
          <p:cNvSpPr txBox="1"/>
          <p:nvPr/>
        </p:nvSpPr>
        <p:spPr>
          <a:xfrm rot="16200000">
            <a:off x="-117368" y="8050032"/>
            <a:ext cx="27045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5887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F99C286B36B104DAEDCD92B2E6950BB" ma:contentTypeVersion="16" ma:contentTypeDescription="Create a new document." ma:contentTypeScope="" ma:versionID="375f57983579c545a0753b5b1bfdc8aa">
  <xsd:schema xmlns:xsd="http://www.w3.org/2001/XMLSchema" xmlns:xs="http://www.w3.org/2001/XMLSchema" xmlns:p="http://schemas.microsoft.com/office/2006/metadata/properties" xmlns:ns1="http://schemas.microsoft.com/sharepoint/v3" xmlns:ns2="49cdcf71-c049-4ac3-81ce-4bb1ef23df9b" xmlns:ns3="38969b3f-9628-4670-b561-335b288fac85" targetNamespace="http://schemas.microsoft.com/office/2006/metadata/properties" ma:root="true" ma:fieldsID="c3d43b35cd721011b1e73c62984b88aa" ns1:_="" ns2:_="" ns3:_="">
    <xsd:import namespace="http://schemas.microsoft.com/sharepoint/v3"/>
    <xsd:import namespace="49cdcf71-c049-4ac3-81ce-4bb1ef23df9b"/>
    <xsd:import namespace="38969b3f-9628-4670-b561-335b288fac85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MediaServiceBilling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dcf71-c049-4ac3-81ce-4bb1ef23df9b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cb1166c7-9448-4ad5-adad-2f3aea8e4f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969b3f-9628-4670-b561-335b288fac85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09b85882-b273-4f4f-a730-82e499cec235}" ma:internalName="TaxCatchAll" ma:showField="CatchAllData" ma:web="38969b3f-9628-4670-b561-335b288fac8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8969b3f-9628-4670-b561-335b288fac85" xsi:nil="true"/>
    <lcf76f155ced4ddcb4097134ff3c332f xmlns="49cdcf71-c049-4ac3-81ce-4bb1ef23df9b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EDD025FB-7650-4C71-915E-8496EAD5DF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9cdcf71-c049-4ac3-81ce-4bb1ef23df9b"/>
    <ds:schemaRef ds:uri="38969b3f-9628-4670-b561-335b288fac8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53397B8-9E35-4B94-BDEB-03533ECF1D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6AEFDA2-6365-43AB-A16A-660D1AECB27C}">
  <ds:schemaRefs>
    <ds:schemaRef ds:uri="http://purl.org/dc/elements/1.1/"/>
    <ds:schemaRef ds:uri="http://schemas.microsoft.com/office/infopath/2007/PartnerControls"/>
    <ds:schemaRef ds:uri="38969b3f-9628-4670-b561-335b288fac85"/>
    <ds:schemaRef ds:uri="http://schemas.openxmlformats.org/package/2006/metadata/core-properties"/>
    <ds:schemaRef ds:uri="49cdcf71-c049-4ac3-81ce-4bb1ef23df9b"/>
    <ds:schemaRef ds:uri="http://schemas.microsoft.com/sharepoint/v3"/>
    <ds:schemaRef ds:uri="http://schemas.microsoft.com/office/2006/documentManagement/types"/>
    <ds:schemaRef ds:uri="http://purl.org/dc/terms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2561ed5d-d38c-48ee-bff8-0e61efa3d024}" enabled="0" method="" siteId="{2561ed5d-d38c-48ee-bff8-0e61efa3d02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2839</TotalTime>
  <Words>30</Words>
  <Application>Microsoft Macintosh PowerPoint</Application>
  <PresentationFormat>Custom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Arial</vt:lpstr>
      <vt:lpstr>Euclid Flex B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Juliano Oliveira</dc:creator>
  <cp:lastModifiedBy>Juliano Oliveira</cp:lastModifiedBy>
  <cp:revision>9</cp:revision>
  <dcterms:created xsi:type="dcterms:W3CDTF">2025-01-28T16:07:50Z</dcterms:created>
  <dcterms:modified xsi:type="dcterms:W3CDTF">2025-12-05T11:44:43Z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0x0101005F99C286B36B104DAEDCD92B2E6950BB</vt:lpwstr>
  </property>
  <property fmtid="{D5CDD505-2E9C-101B-9397-08002B2CF9AE}" pid="3" name="MediaServiceImageTags">
    <vt:lpwstr/>
  </property>
</Properties>
</file>