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8" r:id="rId4"/>
  </p:sldMasterIdLst>
  <p:sldIdLst>
    <p:sldId id="265" r:id="rId5"/>
    <p:sldId id="266" r:id="rId6"/>
    <p:sldId id="267" r:id="rId7"/>
    <p:sldId id="268" r:id="rId8"/>
    <p:sldId id="269" r:id="rId9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665547-2147-AD47-A1D0-91E5E286DAFE}" v="43" dt="2025-12-05T11:43:28.4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33"/>
    <p:restoredTop sz="94732"/>
  </p:normalViewPr>
  <p:slideViewPr>
    <p:cSldViewPr snapToGrid="0">
      <p:cViewPr varScale="1">
        <p:scale>
          <a:sx n="121" d="100"/>
          <a:sy n="121" d="100"/>
        </p:scale>
        <p:origin x="17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o Oliveira" userId="2ff17673-517c-42ff-bcb1-61390183e54c" providerId="ADAL" clId="{CB665547-2147-AD47-A1D0-91E5E286DAFE}"/>
    <pc:docChg chg="modSld">
      <pc:chgData name="Juliano Oliveira" userId="2ff17673-517c-42ff-bcb1-61390183e54c" providerId="ADAL" clId="{CB665547-2147-AD47-A1D0-91E5E286DAFE}" dt="2025-12-05T11:43:28.425" v="6" actId="167"/>
      <pc:docMkLst>
        <pc:docMk/>
      </pc:docMkLst>
      <pc:sldChg chg="modSp">
        <pc:chgData name="Juliano Oliveira" userId="2ff17673-517c-42ff-bcb1-61390183e54c" providerId="ADAL" clId="{CB665547-2147-AD47-A1D0-91E5E286DAFE}" dt="2025-12-05T11:42:30.676" v="0" actId="167"/>
        <pc:sldMkLst>
          <pc:docMk/>
          <pc:sldMk cId="532203679" sldId="265"/>
        </pc:sldMkLst>
        <pc:picChg chg="mod">
          <ac:chgData name="Juliano Oliveira" userId="2ff17673-517c-42ff-bcb1-61390183e54c" providerId="ADAL" clId="{CB665547-2147-AD47-A1D0-91E5E286DAFE}" dt="2025-12-05T11:42:30.676" v="0" actId="167"/>
          <ac:picMkLst>
            <pc:docMk/>
            <pc:sldMk cId="532203679" sldId="265"/>
            <ac:picMk id="11" creationId="{ADAA2854-DC41-9BC3-4A8C-47E99CF63652}"/>
          </ac:picMkLst>
        </pc:picChg>
      </pc:sldChg>
      <pc:sldChg chg="modSp">
        <pc:chgData name="Juliano Oliveira" userId="2ff17673-517c-42ff-bcb1-61390183e54c" providerId="ADAL" clId="{CB665547-2147-AD47-A1D0-91E5E286DAFE}" dt="2025-12-05T11:42:40.852" v="1" actId="167"/>
        <pc:sldMkLst>
          <pc:docMk/>
          <pc:sldMk cId="4155232648" sldId="266"/>
        </pc:sldMkLst>
        <pc:picChg chg="mod">
          <ac:chgData name="Juliano Oliveira" userId="2ff17673-517c-42ff-bcb1-61390183e54c" providerId="ADAL" clId="{CB665547-2147-AD47-A1D0-91E5E286DAFE}" dt="2025-12-05T11:42:40.852" v="1" actId="167"/>
          <ac:picMkLst>
            <pc:docMk/>
            <pc:sldMk cId="4155232648" sldId="266"/>
            <ac:picMk id="11" creationId="{ADAA2854-DC41-9BC3-4A8C-47E99CF63652}"/>
          </ac:picMkLst>
        </pc:picChg>
      </pc:sldChg>
      <pc:sldChg chg="modSp">
        <pc:chgData name="Juliano Oliveira" userId="2ff17673-517c-42ff-bcb1-61390183e54c" providerId="ADAL" clId="{CB665547-2147-AD47-A1D0-91E5E286DAFE}" dt="2025-12-05T11:43:18.681" v="4" actId="167"/>
        <pc:sldMkLst>
          <pc:docMk/>
          <pc:sldMk cId="1319044870" sldId="267"/>
        </pc:sldMkLst>
        <pc:picChg chg="mod">
          <ac:chgData name="Juliano Oliveira" userId="2ff17673-517c-42ff-bcb1-61390183e54c" providerId="ADAL" clId="{CB665547-2147-AD47-A1D0-91E5E286DAFE}" dt="2025-12-05T11:43:18.681" v="4" actId="167"/>
          <ac:picMkLst>
            <pc:docMk/>
            <pc:sldMk cId="1319044870" sldId="267"/>
            <ac:picMk id="11" creationId="{ADAA2854-DC41-9BC3-4A8C-47E99CF63652}"/>
          </ac:picMkLst>
        </pc:picChg>
      </pc:sldChg>
      <pc:sldChg chg="modSp">
        <pc:chgData name="Juliano Oliveira" userId="2ff17673-517c-42ff-bcb1-61390183e54c" providerId="ADAL" clId="{CB665547-2147-AD47-A1D0-91E5E286DAFE}" dt="2025-12-05T11:43:24.485" v="5" actId="167"/>
        <pc:sldMkLst>
          <pc:docMk/>
          <pc:sldMk cId="2035632691" sldId="268"/>
        </pc:sldMkLst>
        <pc:picChg chg="mod">
          <ac:chgData name="Juliano Oliveira" userId="2ff17673-517c-42ff-bcb1-61390183e54c" providerId="ADAL" clId="{CB665547-2147-AD47-A1D0-91E5E286DAFE}" dt="2025-12-05T11:43:24.485" v="5" actId="167"/>
          <ac:picMkLst>
            <pc:docMk/>
            <pc:sldMk cId="2035632691" sldId="268"/>
            <ac:picMk id="11" creationId="{ADAA2854-DC41-9BC3-4A8C-47E99CF63652}"/>
          </ac:picMkLst>
        </pc:picChg>
      </pc:sldChg>
      <pc:sldChg chg="modSp">
        <pc:chgData name="Juliano Oliveira" userId="2ff17673-517c-42ff-bcb1-61390183e54c" providerId="ADAL" clId="{CB665547-2147-AD47-A1D0-91E5E286DAFE}" dt="2025-12-05T11:43:28.425" v="6" actId="167"/>
        <pc:sldMkLst>
          <pc:docMk/>
          <pc:sldMk cId="8060860" sldId="269"/>
        </pc:sldMkLst>
        <pc:picChg chg="mod">
          <ac:chgData name="Juliano Oliveira" userId="2ff17673-517c-42ff-bcb1-61390183e54c" providerId="ADAL" clId="{CB665547-2147-AD47-A1D0-91E5E286DAFE}" dt="2025-12-05T11:43:28.425" v="6" actId="167"/>
          <ac:picMkLst>
            <pc:docMk/>
            <pc:sldMk cId="8060860" sldId="269"/>
            <ac:picMk id="11" creationId="{ADAA2854-DC41-9BC3-4A8C-47E99CF6365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748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231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93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2B5A7A5-F65B-01D6-6756-310AF41D5DBD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614363" y="457353"/>
            <a:ext cx="8315325" cy="977710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705"/>
            </a:lvl1pPr>
            <a:lvl2pPr marL="529327" indent="0">
              <a:buNone/>
              <a:defRPr sz="3243"/>
            </a:lvl2pPr>
            <a:lvl3pPr marL="1058652" indent="0">
              <a:buNone/>
              <a:defRPr sz="2778"/>
            </a:lvl3pPr>
            <a:lvl4pPr marL="1587979" indent="0">
              <a:buNone/>
              <a:defRPr sz="2315"/>
            </a:lvl4pPr>
            <a:lvl5pPr marL="2117303" indent="0">
              <a:buNone/>
              <a:defRPr sz="2315"/>
            </a:lvl5pPr>
            <a:lvl6pPr marL="2646632" indent="0">
              <a:buNone/>
              <a:defRPr sz="2315"/>
            </a:lvl6pPr>
            <a:lvl7pPr marL="3175955" indent="0">
              <a:buNone/>
              <a:defRPr sz="2315"/>
            </a:lvl7pPr>
            <a:lvl8pPr marL="3705282" indent="0">
              <a:buNone/>
              <a:defRPr sz="2315"/>
            </a:lvl8pPr>
            <a:lvl9pPr marL="4234607" indent="0">
              <a:buNone/>
              <a:defRPr sz="2315"/>
            </a:lvl9pPr>
          </a:lstStyle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9FF8999D-2E16-1DCE-640F-15296F6B3E5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540877" y="6166573"/>
            <a:ext cx="3846511" cy="16344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82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Add business or destination logo (.</a:t>
            </a:r>
            <a:r>
              <a:rPr lang="en-GB" dirty="0" err="1"/>
              <a:t>png</a:t>
            </a:r>
            <a:r>
              <a:rPr lang="en-GB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7828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21CCDB-9C92-E00D-0FBC-9F82852E49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44817" y="6207458"/>
            <a:ext cx="6604473" cy="122365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108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598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82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213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638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030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5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123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71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264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ED5A67-0D64-F94A-9D19-00AD7C81B53B}" type="datetimeFigureOut">
              <a:rPr lang="en-US" smtClean="0"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6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662" r:id="rId13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ack square with white text&#10;&#10;Description automatically generated">
            <a:extLst>
              <a:ext uri="{FF2B5EF4-FFF2-40B4-BE49-F238E27FC236}">
                <a16:creationId xmlns:a16="http://schemas.microsoft.com/office/drawing/2014/main" id="{ADAA2854-DC41-9BC3-4A8C-47E99CF636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5556"/>
            <a:ext cx="15120864" cy="10686257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350F64-E5E7-EE5D-3EBC-D15FE22E303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B871B4C-D9D2-8AAA-9ADD-18FDCEAEFD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5970002" y="9311531"/>
            <a:ext cx="2674751" cy="539556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487626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82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5" y="9657698"/>
              <a:ext cx="2241872" cy="339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84" dirty="0">
                  <a:solidFill>
                    <a:schemeClr val="bg1"/>
                  </a:solidFill>
                  <a:latin typeface="Euclid Flex B" panose="020B0504000000000000" pitchFamily="34" charset="77"/>
                </a:rPr>
                <a:t>Location goes here</a:t>
              </a:r>
              <a:endParaRPr lang="en-US" sz="1584" dirty="0">
                <a:solidFill>
                  <a:schemeClr val="bg1"/>
                </a:solidFill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CE9684C-D7F1-6F13-7801-E78E1AD50614}"/>
              </a:ext>
            </a:extLst>
          </p:cNvPr>
          <p:cNvSpPr txBox="1"/>
          <p:nvPr/>
        </p:nvSpPr>
        <p:spPr>
          <a:xfrm rot="16200000">
            <a:off x="-335124" y="8272442"/>
            <a:ext cx="2677547" cy="275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203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DAA2854-DC41-9BC3-4A8C-47E99CF636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3175" y="5556"/>
            <a:ext cx="15120863" cy="10686257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350F64-E5E7-EE5D-3EBC-D15FE22E303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B871B4C-D9D2-8AAA-9ADD-18FDCEAEFD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5970002" y="9311531"/>
            <a:ext cx="2674751" cy="539556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487626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82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5" y="9657698"/>
              <a:ext cx="2241872" cy="339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84" dirty="0">
                  <a:solidFill>
                    <a:schemeClr val="bg1"/>
                  </a:solidFill>
                  <a:latin typeface="Euclid Flex B" panose="020B0504000000000000" pitchFamily="34" charset="77"/>
                </a:rPr>
                <a:t>Location goes here</a:t>
              </a:r>
              <a:endParaRPr lang="en-US" sz="1584" dirty="0">
                <a:solidFill>
                  <a:schemeClr val="bg1"/>
                </a:solidFill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9F05B3F-430D-BBEB-F1B8-5D8B2F69D23F}"/>
              </a:ext>
            </a:extLst>
          </p:cNvPr>
          <p:cNvSpPr txBox="1"/>
          <p:nvPr/>
        </p:nvSpPr>
        <p:spPr>
          <a:xfrm rot="16200000">
            <a:off x="-335124" y="8272442"/>
            <a:ext cx="2677547" cy="275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232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DAA2854-DC41-9BC3-4A8C-47E99CF636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3175" y="5556"/>
            <a:ext cx="15120863" cy="1068625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350F64-E5E7-EE5D-3EBC-D15FE22E303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B871B4C-D9D2-8AAA-9ADD-18FDCEAEFD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>
              <a:solidFill>
                <a:srgbClr val="191B38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5970002" y="9311531"/>
            <a:ext cx="2674751" cy="539556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487626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82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5" y="9657698"/>
              <a:ext cx="2241872" cy="339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84" dirty="0">
                  <a:solidFill>
                    <a:schemeClr val="bg1"/>
                  </a:solidFill>
                  <a:latin typeface="Euclid Flex B" panose="020B0504000000000000" pitchFamily="34" charset="77"/>
                </a:rPr>
                <a:t>Location goes here</a:t>
              </a:r>
              <a:endParaRPr lang="en-US" sz="1584" dirty="0">
                <a:solidFill>
                  <a:schemeClr val="bg1"/>
                </a:solidFill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C0186C9-73BB-8D71-41A7-8F6D3FAE971D}"/>
              </a:ext>
            </a:extLst>
          </p:cNvPr>
          <p:cNvSpPr txBox="1"/>
          <p:nvPr/>
        </p:nvSpPr>
        <p:spPr>
          <a:xfrm rot="16200000">
            <a:off x="-335124" y="8272442"/>
            <a:ext cx="2677547" cy="275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044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DAA2854-DC41-9BC3-4A8C-47E99CF636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3176" y="5556"/>
            <a:ext cx="15120861" cy="1068625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350F64-E5E7-EE5D-3EBC-D15FE22E303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B871B4C-D9D2-8AAA-9ADD-18FDCEAEFD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>
              <a:solidFill>
                <a:srgbClr val="191B38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5970002" y="9311531"/>
            <a:ext cx="2674751" cy="539556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487626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82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5" y="9657698"/>
              <a:ext cx="2241872" cy="339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84" dirty="0">
                  <a:solidFill>
                    <a:schemeClr val="bg1"/>
                  </a:solidFill>
                  <a:latin typeface="Euclid Flex B" panose="020B0504000000000000" pitchFamily="34" charset="77"/>
                </a:rPr>
                <a:t>Location goes here</a:t>
              </a:r>
              <a:endParaRPr lang="en-US" sz="1584" dirty="0">
                <a:solidFill>
                  <a:schemeClr val="bg1"/>
                </a:solidFill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5D18BA2-F826-32D6-D9BA-54464A8654DD}"/>
              </a:ext>
            </a:extLst>
          </p:cNvPr>
          <p:cNvSpPr txBox="1"/>
          <p:nvPr/>
        </p:nvSpPr>
        <p:spPr>
          <a:xfrm rot="16200000">
            <a:off x="-335124" y="8272442"/>
            <a:ext cx="2677547" cy="275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632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DAA2854-DC41-9BC3-4A8C-47E99CF636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3176" y="5556"/>
            <a:ext cx="15120861" cy="10686255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350F64-E5E7-EE5D-3EBC-D15FE22E303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B871B4C-D9D2-8AAA-9ADD-18FDCEAEFD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>
              <a:solidFill>
                <a:srgbClr val="191B38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5970002" y="9311531"/>
            <a:ext cx="2674751" cy="539556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487626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82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5" y="9657698"/>
              <a:ext cx="2241872" cy="339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84" dirty="0">
                  <a:solidFill>
                    <a:schemeClr val="bg1"/>
                  </a:solidFill>
                  <a:latin typeface="Euclid Flex B" panose="020B0504000000000000" pitchFamily="34" charset="77"/>
                </a:rPr>
                <a:t>Location goes here</a:t>
              </a:r>
              <a:endParaRPr lang="en-US" sz="1584" dirty="0">
                <a:solidFill>
                  <a:schemeClr val="bg1"/>
                </a:solidFill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B996BE5-0C7C-609C-AA67-6A165666BF28}"/>
              </a:ext>
            </a:extLst>
          </p:cNvPr>
          <p:cNvSpPr txBox="1"/>
          <p:nvPr/>
        </p:nvSpPr>
        <p:spPr>
          <a:xfrm rot="16200000">
            <a:off x="-335124" y="8272442"/>
            <a:ext cx="2677547" cy="275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0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99C286B36B104DAEDCD92B2E6950BB" ma:contentTypeVersion="16" ma:contentTypeDescription="Create a new document." ma:contentTypeScope="" ma:versionID="375f57983579c545a0753b5b1bfdc8aa">
  <xsd:schema xmlns:xsd="http://www.w3.org/2001/XMLSchema" xmlns:xs="http://www.w3.org/2001/XMLSchema" xmlns:p="http://schemas.microsoft.com/office/2006/metadata/properties" xmlns:ns1="http://schemas.microsoft.com/sharepoint/v3" xmlns:ns2="49cdcf71-c049-4ac3-81ce-4bb1ef23df9b" xmlns:ns3="38969b3f-9628-4670-b561-335b288fac85" targetNamespace="http://schemas.microsoft.com/office/2006/metadata/properties" ma:root="true" ma:fieldsID="c3d43b35cd721011b1e73c62984b88aa" ns1:_="" ns2:_="" ns3:_="">
    <xsd:import namespace="http://schemas.microsoft.com/sharepoint/v3"/>
    <xsd:import namespace="49cdcf71-c049-4ac3-81ce-4bb1ef23df9b"/>
    <xsd:import namespace="38969b3f-9628-4670-b561-335b288fac85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dcf71-c049-4ac3-81ce-4bb1ef23df9b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cb1166c7-9448-4ad5-adad-2f3aea8e4f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969b3f-9628-4670-b561-335b288fac85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09b85882-b273-4f4f-a730-82e499cec235}" ma:internalName="TaxCatchAll" ma:showField="CatchAllData" ma:web="38969b3f-9628-4670-b561-335b288fac8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8969b3f-9628-4670-b561-335b288fac85" xsi:nil="true"/>
    <lcf76f155ced4ddcb4097134ff3c332f xmlns="49cdcf71-c049-4ac3-81ce-4bb1ef23df9b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EDD025FB-7650-4C71-915E-8496EAD5DF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9cdcf71-c049-4ac3-81ce-4bb1ef23df9b"/>
    <ds:schemaRef ds:uri="38969b3f-9628-4670-b561-335b288fac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53397B8-9E35-4B94-BDEB-03533ECF1D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AEFDA2-6365-43AB-A16A-660D1AECB27C}">
  <ds:schemaRefs>
    <ds:schemaRef ds:uri="http://schemas.microsoft.com/sharepoint/v3"/>
    <ds:schemaRef ds:uri="http://schemas.microsoft.com/office/2006/documentManagement/types"/>
    <ds:schemaRef ds:uri="http://purl.org/dc/terms/"/>
    <ds:schemaRef ds:uri="49cdcf71-c049-4ac3-81ce-4bb1ef23df9b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38969b3f-9628-4670-b561-335b288fac8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2561ed5d-d38c-48ee-bff8-0e61efa3d024}" enabled="0" method="" siteId="{2561ed5d-d38c-48ee-bff8-0e61efa3d02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2889</TotalTime>
  <Words>30</Words>
  <Application>Microsoft Macintosh PowerPoint</Application>
  <PresentationFormat>Custom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Euclid Flex 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Juliano Oliveira</dc:creator>
  <cp:lastModifiedBy>Juliano Oliveira</cp:lastModifiedBy>
  <cp:revision>10</cp:revision>
  <dcterms:created xsi:type="dcterms:W3CDTF">2025-01-28T16:07:50Z</dcterms:created>
  <dcterms:modified xsi:type="dcterms:W3CDTF">2025-12-05T11:43:28Z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0x0101005F99C286B36B104DAEDCD92B2E6950BB</vt:lpwstr>
  </property>
  <property fmtid="{D5CDD505-2E9C-101B-9397-08002B2CF9AE}" pid="3" name="MediaServiceImageTags">
    <vt:lpwstr/>
  </property>
</Properties>
</file>