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6" r:id="rId5"/>
    <p:sldId id="257" r:id="rId6"/>
    <p:sldId id="258" r:id="rId7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20"/>
    <p:restoredTop sz="94694"/>
  </p:normalViewPr>
  <p:slideViewPr>
    <p:cSldViewPr snapToGrid="0">
      <p:cViewPr varScale="1">
        <p:scale>
          <a:sx n="44" d="100"/>
          <a:sy n="44" d="100"/>
        </p:scale>
        <p:origin x="1770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ano Oliveira" userId="2ff17673-517c-42ff-bcb1-61390183e54c" providerId="ADAL" clId="{934E583D-0EE9-5817-A15B-5CF835CC5C15}"/>
    <pc:docChg chg="modMainMaster">
      <pc:chgData name="Juliano Oliveira" userId="2ff17673-517c-42ff-bcb1-61390183e54c" providerId="ADAL" clId="{934E583D-0EE9-5817-A15B-5CF835CC5C15}" dt="2026-02-04T14:24:57.892" v="6" actId="1076"/>
      <pc:docMkLst>
        <pc:docMk/>
      </pc:docMkLst>
      <pc:sldMasterChg chg="modSldLayout">
        <pc:chgData name="Juliano Oliveira" userId="2ff17673-517c-42ff-bcb1-61390183e54c" providerId="ADAL" clId="{934E583D-0EE9-5817-A15B-5CF835CC5C15}" dt="2026-02-04T14:24:57.892" v="6" actId="1076"/>
        <pc:sldMasterMkLst>
          <pc:docMk/>
          <pc:sldMasterMk cId="2828067753" sldId="2147483660"/>
        </pc:sldMasterMkLst>
        <pc:sldLayoutChg chg="modSp mod">
          <pc:chgData name="Juliano Oliveira" userId="2ff17673-517c-42ff-bcb1-61390183e54c" providerId="ADAL" clId="{934E583D-0EE9-5817-A15B-5CF835CC5C15}" dt="2026-02-04T14:24:35.579" v="1" actId="1076"/>
          <pc:sldLayoutMkLst>
            <pc:docMk/>
            <pc:sldMasterMk cId="2828067753" sldId="2147483660"/>
            <pc:sldLayoutMk cId="247943132" sldId="2147483661"/>
          </pc:sldLayoutMkLst>
          <pc:spChg chg="mod">
            <ac:chgData name="Juliano Oliveira" userId="2ff17673-517c-42ff-bcb1-61390183e54c" providerId="ADAL" clId="{934E583D-0EE9-5817-A15B-5CF835CC5C15}" dt="2026-02-04T14:24:35.579" v="1" actId="1076"/>
            <ac:spMkLst>
              <pc:docMk/>
              <pc:sldMasterMk cId="2828067753" sldId="2147483660"/>
              <pc:sldLayoutMk cId="247943132" sldId="2147483661"/>
              <ac:spMk id="2" creationId="{00000000-0000-0000-0000-000000000000}"/>
            </ac:spMkLst>
          </pc:spChg>
          <pc:picChg chg="mod">
            <ac:chgData name="Juliano Oliveira" userId="2ff17673-517c-42ff-bcb1-61390183e54c" providerId="ADAL" clId="{934E583D-0EE9-5817-A15B-5CF835CC5C15}" dt="2026-02-04T14:24:29.364" v="0" actId="14826"/>
            <ac:picMkLst>
              <pc:docMk/>
              <pc:sldMasterMk cId="2828067753" sldId="2147483660"/>
              <pc:sldLayoutMk cId="247943132" sldId="2147483661"/>
              <ac:picMk id="8" creationId="{98C591B3-E717-5391-F0CD-404E8D5F1212}"/>
            </ac:picMkLst>
          </pc:picChg>
        </pc:sldLayoutChg>
        <pc:sldLayoutChg chg="modSp mod">
          <pc:chgData name="Juliano Oliveira" userId="2ff17673-517c-42ff-bcb1-61390183e54c" providerId="ADAL" clId="{934E583D-0EE9-5817-A15B-5CF835CC5C15}" dt="2026-02-04T14:24:45.896" v="3" actId="1076"/>
          <pc:sldLayoutMkLst>
            <pc:docMk/>
            <pc:sldMasterMk cId="2828067753" sldId="2147483660"/>
            <pc:sldLayoutMk cId="1053402417" sldId="2147483662"/>
          </pc:sldLayoutMkLst>
          <pc:spChg chg="mod">
            <ac:chgData name="Juliano Oliveira" userId="2ff17673-517c-42ff-bcb1-61390183e54c" providerId="ADAL" clId="{934E583D-0EE9-5817-A15B-5CF835CC5C15}" dt="2026-02-04T14:24:45.896" v="3" actId="1076"/>
            <ac:spMkLst>
              <pc:docMk/>
              <pc:sldMasterMk cId="2828067753" sldId="2147483660"/>
              <pc:sldLayoutMk cId="1053402417" sldId="2147483662"/>
              <ac:spMk id="5" creationId="{87F15B45-E336-06EF-C930-D7B14B0A5984}"/>
            </ac:spMkLst>
          </pc:spChg>
          <pc:picChg chg="mod">
            <ac:chgData name="Juliano Oliveira" userId="2ff17673-517c-42ff-bcb1-61390183e54c" providerId="ADAL" clId="{934E583D-0EE9-5817-A15B-5CF835CC5C15}" dt="2026-02-04T14:24:41.871" v="2" actId="14826"/>
            <ac:picMkLst>
              <pc:docMk/>
              <pc:sldMasterMk cId="2828067753" sldId="2147483660"/>
              <pc:sldLayoutMk cId="1053402417" sldId="2147483662"/>
              <ac:picMk id="8" creationId="{98C591B3-E717-5391-F0CD-404E8D5F1212}"/>
            </ac:picMkLst>
          </pc:picChg>
        </pc:sldLayoutChg>
        <pc:sldLayoutChg chg="modSp mod">
          <pc:chgData name="Juliano Oliveira" userId="2ff17673-517c-42ff-bcb1-61390183e54c" providerId="ADAL" clId="{934E583D-0EE9-5817-A15B-5CF835CC5C15}" dt="2026-02-04T14:24:57.892" v="6" actId="1076"/>
          <pc:sldLayoutMkLst>
            <pc:docMk/>
            <pc:sldMasterMk cId="2828067753" sldId="2147483660"/>
            <pc:sldLayoutMk cId="962142166" sldId="2147483663"/>
          </pc:sldLayoutMkLst>
          <pc:spChg chg="mod">
            <ac:chgData name="Juliano Oliveira" userId="2ff17673-517c-42ff-bcb1-61390183e54c" providerId="ADAL" clId="{934E583D-0EE9-5817-A15B-5CF835CC5C15}" dt="2026-02-04T14:24:57.892" v="6" actId="1076"/>
            <ac:spMkLst>
              <pc:docMk/>
              <pc:sldMasterMk cId="2828067753" sldId="2147483660"/>
              <pc:sldLayoutMk cId="962142166" sldId="2147483663"/>
              <ac:spMk id="3" creationId="{BBE913CE-29B6-7F97-1E03-21D22BB8E765}"/>
            </ac:spMkLst>
          </pc:spChg>
          <pc:picChg chg="mod">
            <ac:chgData name="Juliano Oliveira" userId="2ff17673-517c-42ff-bcb1-61390183e54c" providerId="ADAL" clId="{934E583D-0EE9-5817-A15B-5CF835CC5C15}" dt="2026-02-04T14:24:52.909" v="5" actId="14826"/>
            <ac:picMkLst>
              <pc:docMk/>
              <pc:sldMasterMk cId="2828067753" sldId="2147483660"/>
              <pc:sldLayoutMk cId="962142166" sldId="2147483663"/>
              <ac:picMk id="8" creationId="{98C591B3-E717-5391-F0CD-404E8D5F1212}"/>
            </ac:picMkLst>
          </pc:picChg>
        </pc:sldLayoutChg>
      </pc:sldMasterChg>
    </pc:docChg>
  </pc:docChgLst>
  <pc:docChgLst>
    <pc:chgData name="Dipika Ghose" userId="c86bde57-1c13-4f40-a1f7-94887cf76393" providerId="ADAL" clId="{B71F325D-CE67-4B6A-843E-D4E1B2AE69DF}"/>
    <pc:docChg chg="modSld">
      <pc:chgData name="Dipika Ghose" userId="c86bde57-1c13-4f40-a1f7-94887cf76393" providerId="ADAL" clId="{B71F325D-CE67-4B6A-843E-D4E1B2AE69DF}" dt="2026-02-06T09:18:37.371" v="0" actId="1076"/>
      <pc:docMkLst>
        <pc:docMk/>
      </pc:docMkLst>
      <pc:sldChg chg="modSp mod">
        <pc:chgData name="Dipika Ghose" userId="c86bde57-1c13-4f40-a1f7-94887cf76393" providerId="ADAL" clId="{B71F325D-CE67-4B6A-843E-D4E1B2AE69DF}" dt="2026-02-06T09:18:37.371" v="0" actId="1076"/>
        <pc:sldMkLst>
          <pc:docMk/>
          <pc:sldMk cId="1912043823" sldId="257"/>
        </pc:sldMkLst>
        <pc:spChg chg="mod">
          <ac:chgData name="Dipika Ghose" userId="c86bde57-1c13-4f40-a1f7-94887cf76393" providerId="ADAL" clId="{B71F325D-CE67-4B6A-843E-D4E1B2AE69DF}" dt="2026-02-06T09:18:37.371" v="0" actId="1076"/>
          <ac:spMkLst>
            <pc:docMk/>
            <pc:sldMk cId="1912043823" sldId="257"/>
            <ac:spMk id="2" creationId="{F82A010D-4AC2-2BFD-7F41-159571C32ED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8C591B3-E717-5391-F0CD-404E8D5F121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rcRect/>
          <a:stretch/>
        </p:blipFill>
        <p:spPr>
          <a:xfrm>
            <a:off x="0" y="1764"/>
            <a:ext cx="10694309" cy="75579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1886" y="250374"/>
            <a:ext cx="9088041" cy="1752598"/>
          </a:xfrm>
        </p:spPr>
        <p:txBody>
          <a:bodyPr anchor="ctr"/>
          <a:lstStyle>
            <a:lvl1pPr algn="ctr">
              <a:defRPr sz="5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add your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43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8C591B3-E717-5391-F0CD-404E8D5F121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rcRect/>
          <a:stretch/>
        </p:blipFill>
        <p:spPr>
          <a:xfrm>
            <a:off x="0" y="1764"/>
            <a:ext cx="10694309" cy="755791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7F15B45-E336-06EF-C930-D7B14B0A59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01886" y="239487"/>
            <a:ext cx="9088041" cy="1752598"/>
          </a:xfrm>
        </p:spPr>
        <p:txBody>
          <a:bodyPr anchor="ctr"/>
          <a:lstStyle>
            <a:lvl1pPr algn="ctr">
              <a:defRPr sz="5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add your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402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8C591B3-E717-5391-F0CD-404E8D5F12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2495" y="1765"/>
            <a:ext cx="10694307" cy="755791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BBE913CE-29B6-7F97-1E03-21D22BB8E76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01885" y="239488"/>
            <a:ext cx="9088041" cy="1752598"/>
          </a:xfrm>
        </p:spPr>
        <p:txBody>
          <a:bodyPr anchor="ctr"/>
          <a:lstStyle>
            <a:lvl1pPr algn="ctr">
              <a:defRPr sz="5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add your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142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76B66A3-22CD-3742-8966-14BCF56EFE24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EBB9EEC-243D-6246-B5A1-28360BE3A8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067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8CAF8-E701-5B50-1501-FE2187C4C6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687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A010D-4AC2-2BFD-7F41-159571C32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885" y="228602"/>
            <a:ext cx="9088041" cy="1752598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043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F16A5-E5EE-06F6-95A7-59E3B071BC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93469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8969b3f-9628-4670-b561-335b288fac85" xsi:nil="true"/>
    <_ip_UnifiedCompliancePolicyUIAction xmlns="http://schemas.microsoft.com/sharepoint/v3" xsi:nil="true"/>
    <_ip_UnifiedCompliancePolicyProperties xmlns="http://schemas.microsoft.com/sharepoint/v3" xsi:nil="true"/>
    <lcf76f155ced4ddcb4097134ff3c332f xmlns="49cdcf71-c049-4ac3-81ce-4bb1ef23df9b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F99C286B36B104DAEDCD92B2E6950BB" ma:contentTypeVersion="16" ma:contentTypeDescription="Create a new document." ma:contentTypeScope="" ma:versionID="7a89d52c47c619814e0fbc1fdbfaf774">
  <xsd:schema xmlns:xsd="http://www.w3.org/2001/XMLSchema" xmlns:xs="http://www.w3.org/2001/XMLSchema" xmlns:p="http://schemas.microsoft.com/office/2006/metadata/properties" xmlns:ns1="http://schemas.microsoft.com/sharepoint/v3" xmlns:ns2="49cdcf71-c049-4ac3-81ce-4bb1ef23df9b" xmlns:ns3="38969b3f-9628-4670-b561-335b288fac85" targetNamespace="http://schemas.microsoft.com/office/2006/metadata/properties" ma:root="true" ma:fieldsID="d238af69d08da2159d92a1b0c8df1fbc" ns1:_="" ns2:_="" ns3:_="">
    <xsd:import namespace="http://schemas.microsoft.com/sharepoint/v3"/>
    <xsd:import namespace="49cdcf71-c049-4ac3-81ce-4bb1ef23df9b"/>
    <xsd:import namespace="38969b3f-9628-4670-b561-335b288fac85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2:MediaServiceBillingMetadata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dcf71-c049-4ac3-81ce-4bb1ef23df9b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cb1166c7-9448-4ad5-adad-2f3aea8e4f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969b3f-9628-4670-b561-335b288fac85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09b85882-b273-4f4f-a730-82e499cec235}" ma:internalName="TaxCatchAll" ma:showField="CatchAllData" ma:web="38969b3f-9628-4670-b561-335b288fac8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08915F-D850-4BB7-802A-78E74DD2A47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04047E2-9C51-4952-82CF-3FC46F9BA2CD}">
  <ds:schemaRefs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49cdcf71-c049-4ac3-81ce-4bb1ef23df9b"/>
    <ds:schemaRef ds:uri="http://schemas.microsoft.com/sharepoint/v3"/>
    <ds:schemaRef ds:uri="http://schemas.microsoft.com/office/2006/documentManagement/types"/>
    <ds:schemaRef ds:uri="38969b3f-9628-4670-b561-335b288fac85"/>
    <ds:schemaRef ds:uri="http://purl.org/dc/terms/"/>
    <ds:schemaRef ds:uri="http://www.w3.org/XML/1998/namespace"/>
    <ds:schemaRef ds:uri="http://purl.org/dc/dcmitype/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15A50E6C-7F00-468B-AB96-207AF4323E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9cdcf71-c049-4ac3-81ce-4bb1ef23df9b"/>
    <ds:schemaRef ds:uri="38969b3f-9628-4670-b561-335b288fac8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2561ed5d-d38c-48ee-bff8-0e61efa3d024}" enabled="0" method="" siteId="{2561ed5d-d38c-48ee-bff8-0e61efa3d02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7416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Juliano Oliveira</dc:creator>
  <cp:lastModifiedBy>Dipika Ghose</cp:lastModifiedBy>
  <cp:revision>1</cp:revision>
  <dcterms:created xsi:type="dcterms:W3CDTF">2026-01-28T10:57:11Z</dcterms:created>
  <dcterms:modified xsi:type="dcterms:W3CDTF">2026-02-06T09:18:41Z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0x0101005F99C286B36B104DAEDCD92B2E6950BB</vt:lpwstr>
  </property>
</Properties>
</file>