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6" r:id="rId4"/>
  </p:sldMasterIdLst>
  <p:sldIdLst>
    <p:sldId id="263" r:id="rId5"/>
    <p:sldId id="265" r:id="rId6"/>
    <p:sldId id="266" r:id="rId7"/>
    <p:sldId id="267" r:id="rId8"/>
    <p:sldId id="264" r:id="rId9"/>
  </p:sldIdLst>
  <p:sldSz cx="6480175" cy="115204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1B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C259BCD-77CE-B54C-A894-BAEE2E2BAE15}" v="5" dt="2025-12-05T11:45:44.249"/>
    <p1510:client id="{79F7F846-44E5-AB46-8A05-EAB4B7FBD6A1}" v="29" dt="2025-12-04T15:10:11.56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533"/>
    <p:restoredTop sz="94694"/>
  </p:normalViewPr>
  <p:slideViewPr>
    <p:cSldViewPr snapToGrid="0">
      <p:cViewPr varScale="1">
        <p:scale>
          <a:sx n="72" d="100"/>
          <a:sy n="72" d="100"/>
        </p:scale>
        <p:origin x="4264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liano Oliveira" userId="2ff17673-517c-42ff-bcb1-61390183e54c" providerId="ADAL" clId="{2C259BCD-77CE-B54C-A894-BAEE2E2BAE15}"/>
    <pc:docChg chg="modSld">
      <pc:chgData name="Juliano Oliveira" userId="2ff17673-517c-42ff-bcb1-61390183e54c" providerId="ADAL" clId="{2C259BCD-77CE-B54C-A894-BAEE2E2BAE15}" dt="2025-12-05T11:45:44.249" v="4" actId="167"/>
      <pc:docMkLst>
        <pc:docMk/>
      </pc:docMkLst>
      <pc:sldChg chg="modSp">
        <pc:chgData name="Juliano Oliveira" userId="2ff17673-517c-42ff-bcb1-61390183e54c" providerId="ADAL" clId="{2C259BCD-77CE-B54C-A894-BAEE2E2BAE15}" dt="2025-12-05T11:45:25.522" v="0" actId="167"/>
        <pc:sldMkLst>
          <pc:docMk/>
          <pc:sldMk cId="1931101036" sldId="263"/>
        </pc:sldMkLst>
        <pc:picChg chg="mod">
          <ac:chgData name="Juliano Oliveira" userId="2ff17673-517c-42ff-bcb1-61390183e54c" providerId="ADAL" clId="{2C259BCD-77CE-B54C-A894-BAEE2E2BAE15}" dt="2025-12-05T11:45:25.522" v="0" actId="167"/>
          <ac:picMkLst>
            <pc:docMk/>
            <pc:sldMk cId="1931101036" sldId="263"/>
            <ac:picMk id="6" creationId="{449DBC50-46E4-F527-F5F8-A159C1FDA812}"/>
          </ac:picMkLst>
        </pc:picChg>
      </pc:sldChg>
      <pc:sldChg chg="modSp">
        <pc:chgData name="Juliano Oliveira" userId="2ff17673-517c-42ff-bcb1-61390183e54c" providerId="ADAL" clId="{2C259BCD-77CE-B54C-A894-BAEE2E2BAE15}" dt="2025-12-05T11:45:44.249" v="4" actId="167"/>
        <pc:sldMkLst>
          <pc:docMk/>
          <pc:sldMk cId="1093442497" sldId="264"/>
        </pc:sldMkLst>
        <pc:picChg chg="mod">
          <ac:chgData name="Juliano Oliveira" userId="2ff17673-517c-42ff-bcb1-61390183e54c" providerId="ADAL" clId="{2C259BCD-77CE-B54C-A894-BAEE2E2BAE15}" dt="2025-12-05T11:45:44.249" v="4" actId="167"/>
          <ac:picMkLst>
            <pc:docMk/>
            <pc:sldMk cId="1093442497" sldId="264"/>
            <ac:picMk id="6" creationId="{449DBC50-46E4-F527-F5F8-A159C1FDA812}"/>
          </ac:picMkLst>
        </pc:picChg>
      </pc:sldChg>
      <pc:sldChg chg="modSp">
        <pc:chgData name="Juliano Oliveira" userId="2ff17673-517c-42ff-bcb1-61390183e54c" providerId="ADAL" clId="{2C259BCD-77CE-B54C-A894-BAEE2E2BAE15}" dt="2025-12-05T11:45:30.706" v="1" actId="167"/>
        <pc:sldMkLst>
          <pc:docMk/>
          <pc:sldMk cId="3524702304" sldId="265"/>
        </pc:sldMkLst>
        <pc:picChg chg="mod">
          <ac:chgData name="Juliano Oliveira" userId="2ff17673-517c-42ff-bcb1-61390183e54c" providerId="ADAL" clId="{2C259BCD-77CE-B54C-A894-BAEE2E2BAE15}" dt="2025-12-05T11:45:30.706" v="1" actId="167"/>
          <ac:picMkLst>
            <pc:docMk/>
            <pc:sldMk cId="3524702304" sldId="265"/>
            <ac:picMk id="6" creationId="{449DBC50-46E4-F527-F5F8-A159C1FDA812}"/>
          </ac:picMkLst>
        </pc:picChg>
      </pc:sldChg>
      <pc:sldChg chg="modSp">
        <pc:chgData name="Juliano Oliveira" userId="2ff17673-517c-42ff-bcb1-61390183e54c" providerId="ADAL" clId="{2C259BCD-77CE-B54C-A894-BAEE2E2BAE15}" dt="2025-12-05T11:45:35.912" v="2" actId="167"/>
        <pc:sldMkLst>
          <pc:docMk/>
          <pc:sldMk cId="3341212267" sldId="266"/>
        </pc:sldMkLst>
        <pc:picChg chg="mod">
          <ac:chgData name="Juliano Oliveira" userId="2ff17673-517c-42ff-bcb1-61390183e54c" providerId="ADAL" clId="{2C259BCD-77CE-B54C-A894-BAEE2E2BAE15}" dt="2025-12-05T11:45:35.912" v="2" actId="167"/>
          <ac:picMkLst>
            <pc:docMk/>
            <pc:sldMk cId="3341212267" sldId="266"/>
            <ac:picMk id="6" creationId="{449DBC50-46E4-F527-F5F8-A159C1FDA812}"/>
          </ac:picMkLst>
        </pc:picChg>
      </pc:sldChg>
      <pc:sldChg chg="modSp">
        <pc:chgData name="Juliano Oliveira" userId="2ff17673-517c-42ff-bcb1-61390183e54c" providerId="ADAL" clId="{2C259BCD-77CE-B54C-A894-BAEE2E2BAE15}" dt="2025-12-05T11:45:40.967" v="3" actId="167"/>
        <pc:sldMkLst>
          <pc:docMk/>
          <pc:sldMk cId="2758071983" sldId="267"/>
        </pc:sldMkLst>
        <pc:picChg chg="mod">
          <ac:chgData name="Juliano Oliveira" userId="2ff17673-517c-42ff-bcb1-61390183e54c" providerId="ADAL" clId="{2C259BCD-77CE-B54C-A894-BAEE2E2BAE15}" dt="2025-12-05T11:45:40.967" v="3" actId="167"/>
          <ac:picMkLst>
            <pc:docMk/>
            <pc:sldMk cId="2758071983" sldId="267"/>
            <ac:picMk id="6" creationId="{449DBC50-46E4-F527-F5F8-A159C1FDA812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92B5A7A5-F65B-01D6-6756-310AF41D5DBD}"/>
              </a:ext>
            </a:extLst>
          </p:cNvPr>
          <p:cNvSpPr>
            <a:spLocks noGrp="1" noChangeAspect="1"/>
          </p:cNvSpPr>
          <p:nvPr>
            <p:ph type="pic" idx="1"/>
          </p:nvPr>
        </p:nvSpPr>
        <p:spPr>
          <a:xfrm>
            <a:off x="356250" y="300252"/>
            <a:ext cx="5761425" cy="686482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560"/>
            </a:lvl1pPr>
            <a:lvl2pPr marL="684347" indent="0">
              <a:buNone/>
              <a:defRPr sz="4191"/>
            </a:lvl2pPr>
            <a:lvl3pPr marL="1368693" indent="0">
              <a:buNone/>
              <a:defRPr sz="3592"/>
            </a:lvl3pPr>
            <a:lvl4pPr marL="2053040" indent="0">
              <a:buNone/>
              <a:defRPr sz="2994"/>
            </a:lvl4pPr>
            <a:lvl5pPr marL="2737386" indent="0">
              <a:buNone/>
              <a:defRPr sz="2994"/>
            </a:lvl5pPr>
            <a:lvl6pPr marL="3421733" indent="0">
              <a:buNone/>
              <a:defRPr sz="2994"/>
            </a:lvl6pPr>
            <a:lvl7pPr marL="4106079" indent="0">
              <a:buNone/>
              <a:defRPr sz="2994"/>
            </a:lvl7pPr>
            <a:lvl8pPr marL="4790426" indent="0">
              <a:buNone/>
              <a:defRPr sz="2994"/>
            </a:lvl8pPr>
            <a:lvl9pPr marL="5474773" indent="0">
              <a:buNone/>
              <a:defRPr sz="2994"/>
            </a:lvl9pPr>
          </a:lstStyle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Click icon to add picture</a:t>
            </a:r>
            <a:endParaRPr lang="en-US" dirty="0"/>
          </a:p>
        </p:txBody>
      </p:sp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9FF8999D-2E16-1DCE-640F-15296F6B3E5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139585" y="7829259"/>
            <a:ext cx="1978090" cy="113641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792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Add business or destination logo (.</a:t>
            </a:r>
            <a:r>
              <a:rPr lang="en-GB" dirty="0" err="1"/>
              <a:t>png</a:t>
            </a:r>
            <a:r>
              <a:rPr lang="en-GB" dirty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67994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46850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</p:sldLayoutIdLst>
  <p:txStyles>
    <p:titleStyle>
      <a:lvl1pPr algn="l" defTabSz="648035" rtl="0" eaLnBrk="1" latinLnBrk="0" hangingPunct="1">
        <a:lnSpc>
          <a:spcPct val="90000"/>
        </a:lnSpc>
        <a:spcBef>
          <a:spcPct val="0"/>
        </a:spcBef>
        <a:buNone/>
        <a:defRPr sz="311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2009" indent="-162009" algn="l" defTabSz="648035" rtl="0" eaLnBrk="1" latinLnBrk="0" hangingPunct="1">
        <a:lnSpc>
          <a:spcPct val="90000"/>
        </a:lnSpc>
        <a:spcBef>
          <a:spcPts val="709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486026" indent="-162009" algn="l" defTabSz="648035" rtl="0" eaLnBrk="1" latinLnBrk="0" hangingPunct="1">
        <a:lnSpc>
          <a:spcPct val="90000"/>
        </a:lnSpc>
        <a:spcBef>
          <a:spcPts val="354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10044" indent="-162009" algn="l" defTabSz="648035" rtl="0" eaLnBrk="1" latinLnBrk="0" hangingPunct="1">
        <a:lnSpc>
          <a:spcPct val="90000"/>
        </a:lnSpc>
        <a:spcBef>
          <a:spcPts val="35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3pPr>
      <a:lvl4pPr marL="1134062" indent="-162009" algn="l" defTabSz="648035" rtl="0" eaLnBrk="1" latinLnBrk="0" hangingPunct="1">
        <a:lnSpc>
          <a:spcPct val="90000"/>
        </a:lnSpc>
        <a:spcBef>
          <a:spcPts val="354"/>
        </a:spcBef>
        <a:buFont typeface="Arial" panose="020B0604020202020204" pitchFamily="34" charset="0"/>
        <a:buChar char="•"/>
        <a:defRPr sz="1276" kern="1200">
          <a:solidFill>
            <a:schemeClr val="tx1"/>
          </a:solidFill>
          <a:latin typeface="+mn-lt"/>
          <a:ea typeface="+mn-ea"/>
          <a:cs typeface="+mn-cs"/>
        </a:defRPr>
      </a:lvl4pPr>
      <a:lvl5pPr marL="1458079" indent="-162009" algn="l" defTabSz="648035" rtl="0" eaLnBrk="1" latinLnBrk="0" hangingPunct="1">
        <a:lnSpc>
          <a:spcPct val="90000"/>
        </a:lnSpc>
        <a:spcBef>
          <a:spcPts val="354"/>
        </a:spcBef>
        <a:buFont typeface="Arial" panose="020B0604020202020204" pitchFamily="34" charset="0"/>
        <a:buChar char="•"/>
        <a:defRPr sz="1276" kern="1200">
          <a:solidFill>
            <a:schemeClr val="tx1"/>
          </a:solidFill>
          <a:latin typeface="+mn-lt"/>
          <a:ea typeface="+mn-ea"/>
          <a:cs typeface="+mn-cs"/>
        </a:defRPr>
      </a:lvl5pPr>
      <a:lvl6pPr marL="1782097" indent="-162009" algn="l" defTabSz="648035" rtl="0" eaLnBrk="1" latinLnBrk="0" hangingPunct="1">
        <a:lnSpc>
          <a:spcPct val="90000"/>
        </a:lnSpc>
        <a:spcBef>
          <a:spcPts val="354"/>
        </a:spcBef>
        <a:buFont typeface="Arial" panose="020B0604020202020204" pitchFamily="34" charset="0"/>
        <a:buChar char="•"/>
        <a:defRPr sz="1276" kern="1200">
          <a:solidFill>
            <a:schemeClr val="tx1"/>
          </a:solidFill>
          <a:latin typeface="+mn-lt"/>
          <a:ea typeface="+mn-ea"/>
          <a:cs typeface="+mn-cs"/>
        </a:defRPr>
      </a:lvl6pPr>
      <a:lvl7pPr marL="2106115" indent="-162009" algn="l" defTabSz="648035" rtl="0" eaLnBrk="1" latinLnBrk="0" hangingPunct="1">
        <a:lnSpc>
          <a:spcPct val="90000"/>
        </a:lnSpc>
        <a:spcBef>
          <a:spcPts val="354"/>
        </a:spcBef>
        <a:buFont typeface="Arial" panose="020B0604020202020204" pitchFamily="34" charset="0"/>
        <a:buChar char="•"/>
        <a:defRPr sz="1276" kern="1200">
          <a:solidFill>
            <a:schemeClr val="tx1"/>
          </a:solidFill>
          <a:latin typeface="+mn-lt"/>
          <a:ea typeface="+mn-ea"/>
          <a:cs typeface="+mn-cs"/>
        </a:defRPr>
      </a:lvl7pPr>
      <a:lvl8pPr marL="2430132" indent="-162009" algn="l" defTabSz="648035" rtl="0" eaLnBrk="1" latinLnBrk="0" hangingPunct="1">
        <a:lnSpc>
          <a:spcPct val="90000"/>
        </a:lnSpc>
        <a:spcBef>
          <a:spcPts val="354"/>
        </a:spcBef>
        <a:buFont typeface="Arial" panose="020B0604020202020204" pitchFamily="34" charset="0"/>
        <a:buChar char="•"/>
        <a:defRPr sz="1276" kern="1200">
          <a:solidFill>
            <a:schemeClr val="tx1"/>
          </a:solidFill>
          <a:latin typeface="+mn-lt"/>
          <a:ea typeface="+mn-ea"/>
          <a:cs typeface="+mn-cs"/>
        </a:defRPr>
      </a:lvl8pPr>
      <a:lvl9pPr marL="2754150" indent="-162009" algn="l" defTabSz="648035" rtl="0" eaLnBrk="1" latinLnBrk="0" hangingPunct="1">
        <a:lnSpc>
          <a:spcPct val="90000"/>
        </a:lnSpc>
        <a:spcBef>
          <a:spcPts val="354"/>
        </a:spcBef>
        <a:buFont typeface="Arial" panose="020B0604020202020204" pitchFamily="34" charset="0"/>
        <a:buChar char="•"/>
        <a:defRPr sz="127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48035" rtl="0" eaLnBrk="1" latinLnBrk="0" hangingPunct="1">
        <a:defRPr sz="1276" kern="1200">
          <a:solidFill>
            <a:schemeClr val="tx1"/>
          </a:solidFill>
          <a:latin typeface="+mn-lt"/>
          <a:ea typeface="+mn-ea"/>
          <a:cs typeface="+mn-cs"/>
        </a:defRPr>
      </a:lvl1pPr>
      <a:lvl2pPr marL="324018" algn="l" defTabSz="648035" rtl="0" eaLnBrk="1" latinLnBrk="0" hangingPunct="1">
        <a:defRPr sz="1276" kern="1200">
          <a:solidFill>
            <a:schemeClr val="tx1"/>
          </a:solidFill>
          <a:latin typeface="+mn-lt"/>
          <a:ea typeface="+mn-ea"/>
          <a:cs typeface="+mn-cs"/>
        </a:defRPr>
      </a:lvl2pPr>
      <a:lvl3pPr marL="648035" algn="l" defTabSz="648035" rtl="0" eaLnBrk="1" latinLnBrk="0" hangingPunct="1">
        <a:defRPr sz="1276" kern="1200">
          <a:solidFill>
            <a:schemeClr val="tx1"/>
          </a:solidFill>
          <a:latin typeface="+mn-lt"/>
          <a:ea typeface="+mn-ea"/>
          <a:cs typeface="+mn-cs"/>
        </a:defRPr>
      </a:lvl3pPr>
      <a:lvl4pPr marL="972053" algn="l" defTabSz="648035" rtl="0" eaLnBrk="1" latinLnBrk="0" hangingPunct="1">
        <a:defRPr sz="1276" kern="1200">
          <a:solidFill>
            <a:schemeClr val="tx1"/>
          </a:solidFill>
          <a:latin typeface="+mn-lt"/>
          <a:ea typeface="+mn-ea"/>
          <a:cs typeface="+mn-cs"/>
        </a:defRPr>
      </a:lvl4pPr>
      <a:lvl5pPr marL="1296071" algn="l" defTabSz="648035" rtl="0" eaLnBrk="1" latinLnBrk="0" hangingPunct="1">
        <a:defRPr sz="1276" kern="1200">
          <a:solidFill>
            <a:schemeClr val="tx1"/>
          </a:solidFill>
          <a:latin typeface="+mn-lt"/>
          <a:ea typeface="+mn-ea"/>
          <a:cs typeface="+mn-cs"/>
        </a:defRPr>
      </a:lvl5pPr>
      <a:lvl6pPr marL="1620088" algn="l" defTabSz="648035" rtl="0" eaLnBrk="1" latinLnBrk="0" hangingPunct="1">
        <a:defRPr sz="1276" kern="1200">
          <a:solidFill>
            <a:schemeClr val="tx1"/>
          </a:solidFill>
          <a:latin typeface="+mn-lt"/>
          <a:ea typeface="+mn-ea"/>
          <a:cs typeface="+mn-cs"/>
        </a:defRPr>
      </a:lvl6pPr>
      <a:lvl7pPr marL="1944106" algn="l" defTabSz="648035" rtl="0" eaLnBrk="1" latinLnBrk="0" hangingPunct="1">
        <a:defRPr sz="1276" kern="1200">
          <a:solidFill>
            <a:schemeClr val="tx1"/>
          </a:solidFill>
          <a:latin typeface="+mn-lt"/>
          <a:ea typeface="+mn-ea"/>
          <a:cs typeface="+mn-cs"/>
        </a:defRPr>
      </a:lvl7pPr>
      <a:lvl8pPr marL="2268123" algn="l" defTabSz="648035" rtl="0" eaLnBrk="1" latinLnBrk="0" hangingPunct="1">
        <a:defRPr sz="1276" kern="1200">
          <a:solidFill>
            <a:schemeClr val="tx1"/>
          </a:solidFill>
          <a:latin typeface="+mn-lt"/>
          <a:ea typeface="+mn-ea"/>
          <a:cs typeface="+mn-cs"/>
        </a:defRPr>
      </a:lvl8pPr>
      <a:lvl9pPr marL="2592141" algn="l" defTabSz="648035" rtl="0" eaLnBrk="1" latinLnBrk="0" hangingPunct="1">
        <a:defRPr sz="127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49DBC50-46E4-F527-F5F8-A159C1FDA81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rcRect/>
          <a:stretch/>
        </p:blipFill>
        <p:spPr>
          <a:xfrm>
            <a:off x="-1" y="85"/>
            <a:ext cx="6480176" cy="11520312"/>
          </a:xfrm>
          <a:prstGeom prst="rect">
            <a:avLst/>
          </a:prstGeom>
        </p:spPr>
      </p:pic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E765057-52FA-C5D5-13EC-7DBCB29A1648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847F30B8-A859-3151-16A8-DD7DCA180A3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038998" y="7759779"/>
            <a:ext cx="1978090" cy="1136418"/>
          </a:xfrm>
        </p:spPr>
        <p:txBody>
          <a:bodyPr/>
          <a:lstStyle/>
          <a:p>
            <a:endParaRPr lang="en-US" sz="1200">
              <a:solidFill>
                <a:srgbClr val="191B38"/>
              </a:solidFill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EF7AC5B-E49D-1D71-9D21-41E08535F46A}"/>
              </a:ext>
            </a:extLst>
          </p:cNvPr>
          <p:cNvGrpSpPr/>
          <p:nvPr/>
        </p:nvGrpSpPr>
        <p:grpSpPr>
          <a:xfrm>
            <a:off x="3917778" y="9454027"/>
            <a:ext cx="2222142" cy="448255"/>
            <a:chOff x="6813557" y="9555543"/>
            <a:chExt cx="2701700" cy="544992"/>
          </a:xfrm>
        </p:grpSpPr>
        <p:sp>
          <p:nvSpPr>
            <p:cNvPr id="18" name="Rounded Rectangle 17">
              <a:extLst>
                <a:ext uri="{FF2B5EF4-FFF2-40B4-BE49-F238E27FC236}">
                  <a16:creationId xmlns:a16="http://schemas.microsoft.com/office/drawing/2014/main" id="{A7BAB0EB-2156-7064-3E17-F629FB9BD009}"/>
                </a:ext>
              </a:extLst>
            </p:cNvPr>
            <p:cNvSpPr/>
            <p:nvPr/>
          </p:nvSpPr>
          <p:spPr>
            <a:xfrm>
              <a:off x="6813557" y="9555543"/>
              <a:ext cx="2701700" cy="544992"/>
            </a:xfrm>
            <a:prstGeom prst="roundRect">
              <a:avLst>
                <a:gd name="adj" fmla="val 50000"/>
              </a:avLst>
            </a:prstGeom>
            <a:solidFill>
              <a:srgbClr val="191B38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5D51319-53E9-689B-161E-B41787E830DF}"/>
                </a:ext>
              </a:extLst>
            </p:cNvPr>
            <p:cNvSpPr txBox="1"/>
            <p:nvPr/>
          </p:nvSpPr>
          <p:spPr>
            <a:xfrm>
              <a:off x="7273384" y="9641104"/>
              <a:ext cx="2241873" cy="3554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3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Location goes here</a:t>
              </a:r>
              <a:endParaRPr lang="en-US" sz="1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785CAD7E-CA07-5E47-D835-41DA96603D2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973245" y="9674128"/>
              <a:ext cx="305695" cy="305695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5F919FDF-4E7C-A146-6B29-56C8A4CD38D3}"/>
              </a:ext>
            </a:extLst>
          </p:cNvPr>
          <p:cNvSpPr txBox="1"/>
          <p:nvPr/>
        </p:nvSpPr>
        <p:spPr>
          <a:xfrm rot="16200000">
            <a:off x="-1061879" y="4735543"/>
            <a:ext cx="34621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77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Credits goes here</a:t>
            </a:r>
            <a:endParaRPr lang="en-US" sz="12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77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11010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black and red cover with white text&#10;&#10;Description automatically generated">
            <a:extLst>
              <a:ext uri="{FF2B5EF4-FFF2-40B4-BE49-F238E27FC236}">
                <a16:creationId xmlns:a16="http://schemas.microsoft.com/office/drawing/2014/main" id="{449DBC50-46E4-F527-F5F8-A159C1FDA81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87"/>
            <a:ext cx="6480175" cy="11520311"/>
          </a:xfrm>
          <a:prstGeom prst="rect">
            <a:avLst/>
          </a:prstGeom>
        </p:spPr>
      </p:pic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E765057-52FA-C5D5-13EC-7DBCB29A1648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847F30B8-A859-3151-16A8-DD7DCA180A3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038998" y="7759779"/>
            <a:ext cx="1978090" cy="1136418"/>
          </a:xfrm>
        </p:spPr>
        <p:txBody>
          <a:bodyPr/>
          <a:lstStyle/>
          <a:p>
            <a:endParaRPr lang="en-US" sz="1200">
              <a:solidFill>
                <a:schemeClr val="bg1"/>
              </a:solidFill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EF7AC5B-E49D-1D71-9D21-41E08535F46A}"/>
              </a:ext>
            </a:extLst>
          </p:cNvPr>
          <p:cNvGrpSpPr/>
          <p:nvPr/>
        </p:nvGrpSpPr>
        <p:grpSpPr>
          <a:xfrm>
            <a:off x="3917778" y="9454027"/>
            <a:ext cx="2222142" cy="448255"/>
            <a:chOff x="6813557" y="9555543"/>
            <a:chExt cx="2701700" cy="544992"/>
          </a:xfrm>
        </p:grpSpPr>
        <p:sp>
          <p:nvSpPr>
            <p:cNvPr id="18" name="Rounded Rectangle 17">
              <a:extLst>
                <a:ext uri="{FF2B5EF4-FFF2-40B4-BE49-F238E27FC236}">
                  <a16:creationId xmlns:a16="http://schemas.microsoft.com/office/drawing/2014/main" id="{A7BAB0EB-2156-7064-3E17-F629FB9BD009}"/>
                </a:ext>
              </a:extLst>
            </p:cNvPr>
            <p:cNvSpPr/>
            <p:nvPr/>
          </p:nvSpPr>
          <p:spPr>
            <a:xfrm>
              <a:off x="6813557" y="9555543"/>
              <a:ext cx="2701700" cy="544992"/>
            </a:xfrm>
            <a:prstGeom prst="roundRect">
              <a:avLst>
                <a:gd name="adj" fmla="val 50000"/>
              </a:avLst>
            </a:prstGeom>
            <a:solidFill>
              <a:srgbClr val="191B38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5D51319-53E9-689B-161E-B41787E830DF}"/>
                </a:ext>
              </a:extLst>
            </p:cNvPr>
            <p:cNvSpPr txBox="1"/>
            <p:nvPr/>
          </p:nvSpPr>
          <p:spPr>
            <a:xfrm>
              <a:off x="7273384" y="9641104"/>
              <a:ext cx="2241873" cy="3554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3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Location goes here</a:t>
              </a:r>
              <a:endParaRPr lang="en-US" sz="1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785CAD7E-CA07-5E47-D835-41DA96603D2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973245" y="9674128"/>
              <a:ext cx="305695" cy="305695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B12CEFBC-9A78-07FA-DEAC-BE194B610C2B}"/>
              </a:ext>
            </a:extLst>
          </p:cNvPr>
          <p:cNvSpPr txBox="1"/>
          <p:nvPr/>
        </p:nvSpPr>
        <p:spPr>
          <a:xfrm rot="16200000">
            <a:off x="-1061879" y="4735543"/>
            <a:ext cx="34621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77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Credits goes here</a:t>
            </a:r>
            <a:endParaRPr lang="en-US" sz="12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77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47023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49DBC50-46E4-F527-F5F8-A159C1FDA81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rcRect/>
          <a:stretch/>
        </p:blipFill>
        <p:spPr>
          <a:xfrm>
            <a:off x="-1" y="87"/>
            <a:ext cx="6480174" cy="11520311"/>
          </a:xfrm>
          <a:prstGeom prst="rect">
            <a:avLst/>
          </a:prstGeom>
        </p:spPr>
      </p:pic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E765057-52FA-C5D5-13EC-7DBCB29A1648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847F30B8-A859-3151-16A8-DD7DCA180A3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038998" y="7759779"/>
            <a:ext cx="1978090" cy="1136418"/>
          </a:xfrm>
        </p:spPr>
        <p:txBody>
          <a:bodyPr/>
          <a:lstStyle/>
          <a:p>
            <a:endParaRPr lang="en-US" sz="1200">
              <a:solidFill>
                <a:srgbClr val="191B38"/>
              </a:solidFill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EF7AC5B-E49D-1D71-9D21-41E08535F46A}"/>
              </a:ext>
            </a:extLst>
          </p:cNvPr>
          <p:cNvGrpSpPr/>
          <p:nvPr/>
        </p:nvGrpSpPr>
        <p:grpSpPr>
          <a:xfrm>
            <a:off x="3917778" y="9454027"/>
            <a:ext cx="2222142" cy="448255"/>
            <a:chOff x="6813557" y="9555543"/>
            <a:chExt cx="2701700" cy="544992"/>
          </a:xfrm>
        </p:grpSpPr>
        <p:sp>
          <p:nvSpPr>
            <p:cNvPr id="18" name="Rounded Rectangle 17">
              <a:extLst>
                <a:ext uri="{FF2B5EF4-FFF2-40B4-BE49-F238E27FC236}">
                  <a16:creationId xmlns:a16="http://schemas.microsoft.com/office/drawing/2014/main" id="{A7BAB0EB-2156-7064-3E17-F629FB9BD009}"/>
                </a:ext>
              </a:extLst>
            </p:cNvPr>
            <p:cNvSpPr/>
            <p:nvPr/>
          </p:nvSpPr>
          <p:spPr>
            <a:xfrm>
              <a:off x="6813557" y="9555543"/>
              <a:ext cx="2701700" cy="544992"/>
            </a:xfrm>
            <a:prstGeom prst="roundRect">
              <a:avLst>
                <a:gd name="adj" fmla="val 50000"/>
              </a:avLst>
            </a:prstGeom>
            <a:solidFill>
              <a:srgbClr val="191B38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5D51319-53E9-689B-161E-B41787E830DF}"/>
                </a:ext>
              </a:extLst>
            </p:cNvPr>
            <p:cNvSpPr txBox="1"/>
            <p:nvPr/>
          </p:nvSpPr>
          <p:spPr>
            <a:xfrm>
              <a:off x="7273384" y="9641104"/>
              <a:ext cx="2241873" cy="3554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3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Location goes here</a:t>
              </a:r>
              <a:endParaRPr lang="en-US" sz="1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785CAD7E-CA07-5E47-D835-41DA96603D2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973245" y="9674128"/>
              <a:ext cx="305695" cy="305695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A8399C2C-B917-7E16-C9FA-2D4E08C01C8D}"/>
              </a:ext>
            </a:extLst>
          </p:cNvPr>
          <p:cNvSpPr txBox="1"/>
          <p:nvPr/>
        </p:nvSpPr>
        <p:spPr>
          <a:xfrm rot="16200000">
            <a:off x="-1061879" y="4735543"/>
            <a:ext cx="34621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77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Credits goes here</a:t>
            </a:r>
            <a:endParaRPr lang="en-US" sz="12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77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12122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49DBC50-46E4-F527-F5F8-A159C1FDA81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rcRect/>
          <a:stretch/>
        </p:blipFill>
        <p:spPr>
          <a:xfrm>
            <a:off x="-1" y="87"/>
            <a:ext cx="6480174" cy="11520311"/>
          </a:xfrm>
          <a:prstGeom prst="rect">
            <a:avLst/>
          </a:prstGeom>
        </p:spPr>
      </p:pic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E765057-52FA-C5D5-13EC-7DBCB29A1648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847F30B8-A859-3151-16A8-DD7DCA180A3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038998" y="7759779"/>
            <a:ext cx="1978090" cy="1136418"/>
          </a:xfrm>
        </p:spPr>
        <p:txBody>
          <a:bodyPr/>
          <a:lstStyle/>
          <a:p>
            <a:endParaRPr lang="en-US" sz="1200">
              <a:solidFill>
                <a:srgbClr val="191B38"/>
              </a:solidFill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EF7AC5B-E49D-1D71-9D21-41E08535F46A}"/>
              </a:ext>
            </a:extLst>
          </p:cNvPr>
          <p:cNvGrpSpPr/>
          <p:nvPr/>
        </p:nvGrpSpPr>
        <p:grpSpPr>
          <a:xfrm>
            <a:off x="3917778" y="9454027"/>
            <a:ext cx="2222142" cy="448255"/>
            <a:chOff x="6813557" y="9555543"/>
            <a:chExt cx="2701700" cy="544992"/>
          </a:xfrm>
        </p:grpSpPr>
        <p:sp>
          <p:nvSpPr>
            <p:cNvPr id="18" name="Rounded Rectangle 17">
              <a:extLst>
                <a:ext uri="{FF2B5EF4-FFF2-40B4-BE49-F238E27FC236}">
                  <a16:creationId xmlns:a16="http://schemas.microsoft.com/office/drawing/2014/main" id="{A7BAB0EB-2156-7064-3E17-F629FB9BD009}"/>
                </a:ext>
              </a:extLst>
            </p:cNvPr>
            <p:cNvSpPr/>
            <p:nvPr/>
          </p:nvSpPr>
          <p:spPr>
            <a:xfrm>
              <a:off x="6813557" y="9555543"/>
              <a:ext cx="2701700" cy="544992"/>
            </a:xfrm>
            <a:prstGeom prst="roundRect">
              <a:avLst>
                <a:gd name="adj" fmla="val 50000"/>
              </a:avLst>
            </a:prstGeom>
            <a:solidFill>
              <a:srgbClr val="191B38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5D51319-53E9-689B-161E-B41787E830DF}"/>
                </a:ext>
              </a:extLst>
            </p:cNvPr>
            <p:cNvSpPr txBox="1"/>
            <p:nvPr/>
          </p:nvSpPr>
          <p:spPr>
            <a:xfrm>
              <a:off x="7273384" y="9641104"/>
              <a:ext cx="2241873" cy="3554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3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Location goes here</a:t>
              </a:r>
              <a:endParaRPr lang="en-US" sz="1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785CAD7E-CA07-5E47-D835-41DA96603D2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973245" y="9674128"/>
              <a:ext cx="305695" cy="305695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71B31A91-A490-C3DE-428E-FEB4E0A5D987}"/>
              </a:ext>
            </a:extLst>
          </p:cNvPr>
          <p:cNvSpPr txBox="1"/>
          <p:nvPr/>
        </p:nvSpPr>
        <p:spPr>
          <a:xfrm rot="16200000">
            <a:off x="-1061879" y="4735543"/>
            <a:ext cx="34621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77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Credits goes here</a:t>
            </a:r>
            <a:endParaRPr lang="en-US" sz="12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77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80719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49DBC50-46E4-F527-F5F8-A159C1FDA81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rcRect/>
          <a:stretch/>
        </p:blipFill>
        <p:spPr>
          <a:xfrm>
            <a:off x="-1" y="87"/>
            <a:ext cx="6480174" cy="11520311"/>
          </a:xfrm>
          <a:prstGeom prst="rect">
            <a:avLst/>
          </a:prstGeom>
        </p:spPr>
      </p:pic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E765057-52FA-C5D5-13EC-7DBCB29A1648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7124B6B-F9BF-E6EF-750F-9E6C7584F7DE}"/>
              </a:ext>
            </a:extLst>
          </p:cNvPr>
          <p:cNvSpPr txBox="1"/>
          <p:nvPr/>
        </p:nvSpPr>
        <p:spPr>
          <a:xfrm rot="16200000">
            <a:off x="-1061879" y="4735543"/>
            <a:ext cx="34621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77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Credits goes here</a:t>
            </a:r>
            <a:endParaRPr lang="en-US" sz="12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77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847F30B8-A859-3151-16A8-DD7DCA180A3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038998" y="7759779"/>
            <a:ext cx="1978090" cy="1136418"/>
          </a:xfrm>
        </p:spPr>
        <p:txBody>
          <a:bodyPr/>
          <a:lstStyle/>
          <a:p>
            <a:endParaRPr lang="en-US" sz="1200">
              <a:solidFill>
                <a:srgbClr val="191B38"/>
              </a:solidFill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EF7AC5B-E49D-1D71-9D21-41E08535F46A}"/>
              </a:ext>
            </a:extLst>
          </p:cNvPr>
          <p:cNvGrpSpPr/>
          <p:nvPr/>
        </p:nvGrpSpPr>
        <p:grpSpPr>
          <a:xfrm>
            <a:off x="3917778" y="9454027"/>
            <a:ext cx="2222142" cy="448255"/>
            <a:chOff x="6813557" y="9555543"/>
            <a:chExt cx="2701700" cy="544992"/>
          </a:xfrm>
        </p:grpSpPr>
        <p:sp>
          <p:nvSpPr>
            <p:cNvPr id="18" name="Rounded Rectangle 17">
              <a:extLst>
                <a:ext uri="{FF2B5EF4-FFF2-40B4-BE49-F238E27FC236}">
                  <a16:creationId xmlns:a16="http://schemas.microsoft.com/office/drawing/2014/main" id="{A7BAB0EB-2156-7064-3E17-F629FB9BD009}"/>
                </a:ext>
              </a:extLst>
            </p:cNvPr>
            <p:cNvSpPr/>
            <p:nvPr/>
          </p:nvSpPr>
          <p:spPr>
            <a:xfrm>
              <a:off x="6813557" y="9555543"/>
              <a:ext cx="2701700" cy="544992"/>
            </a:xfrm>
            <a:prstGeom prst="roundRect">
              <a:avLst>
                <a:gd name="adj" fmla="val 50000"/>
              </a:avLst>
            </a:prstGeom>
            <a:solidFill>
              <a:srgbClr val="191B38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5D51319-53E9-689B-161E-B41787E830DF}"/>
                </a:ext>
              </a:extLst>
            </p:cNvPr>
            <p:cNvSpPr txBox="1"/>
            <p:nvPr/>
          </p:nvSpPr>
          <p:spPr>
            <a:xfrm>
              <a:off x="7273384" y="9641104"/>
              <a:ext cx="2241873" cy="3554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3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Location goes here</a:t>
              </a:r>
              <a:endParaRPr lang="en-US" sz="1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785CAD7E-CA07-5E47-D835-41DA96603D2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973245" y="9674128"/>
              <a:ext cx="305695" cy="30569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934424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51894CDCBD664293BF44008DB2E77E" ma:contentTypeVersion="14" ma:contentTypeDescription="Create a new document." ma:contentTypeScope="" ma:versionID="a0592d312d6d87bb03e7c2e141c6adc8">
  <xsd:schema xmlns:xsd="http://www.w3.org/2001/XMLSchema" xmlns:xs="http://www.w3.org/2001/XMLSchema" xmlns:p="http://schemas.microsoft.com/office/2006/metadata/properties" xmlns:ns2="dc9d3b30-1382-4344-bd7e-c511f0206d49" xmlns:ns3="61fb05ce-4129-41cb-892d-2a486faf57ab" targetNamespace="http://schemas.microsoft.com/office/2006/metadata/properties" ma:root="true" ma:fieldsID="86d40a08071dcceeccd73efb6da70abf" ns2:_="" ns3:_="">
    <xsd:import namespace="dc9d3b30-1382-4344-bd7e-c511f0206d49"/>
    <xsd:import namespace="61fb05ce-4129-41cb-892d-2a486faf57a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d3b30-1382-4344-bd7e-c511f0206d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cb1166c7-9448-4ad5-adad-2f3aea8e4fe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1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1fb05ce-4129-41cb-892d-2a486faf57ab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828676d9-b6c4-455d-80ba-c4027a4cf06b}" ma:internalName="TaxCatchAll" ma:showField="CatchAllData" ma:web="61fb05ce-4129-41cb-892d-2a486faf57a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61fb05ce-4129-41cb-892d-2a486faf57ab" xsi:nil="true"/>
    <lcf76f155ced4ddcb4097134ff3c332f xmlns="dc9d3b30-1382-4344-bd7e-c511f0206d49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75AFEBD0-995F-4563-9E23-4AE495673C5A}"/>
</file>

<file path=customXml/itemProps2.xml><?xml version="1.0" encoding="utf-8"?>
<ds:datastoreItem xmlns:ds="http://schemas.openxmlformats.org/officeDocument/2006/customXml" ds:itemID="{953397B8-9E35-4B94-BDEB-03533ECF1DD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6AEFDA2-6365-43AB-A16A-660D1AECB27C}">
  <ds:schemaRefs>
    <ds:schemaRef ds:uri="http://schemas.openxmlformats.org/package/2006/metadata/core-properties"/>
    <ds:schemaRef ds:uri="http://schemas.microsoft.com/office/2006/metadata/properties"/>
    <ds:schemaRef ds:uri="http://schemas.microsoft.com/sharepoint/v3"/>
    <ds:schemaRef ds:uri="http://purl.org/dc/dcmitype/"/>
    <ds:schemaRef ds:uri="http://www.w3.org/XML/1998/namespace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38969b3f-9628-4670-b561-335b288fac85"/>
    <ds:schemaRef ds:uri="49cdcf71-c049-4ac3-81ce-4bb1ef23df9b"/>
    <ds:schemaRef ds:uri="http://purl.org/dc/terms/"/>
  </ds:schemaRefs>
</ds:datastoreItem>
</file>

<file path=docMetadata/LabelInfo.xml><?xml version="1.0" encoding="utf-8"?>
<clbl:labelList xmlns:clbl="http://schemas.microsoft.com/office/2020/mipLabelMetadata">
  <clbl:label id="{2561ed5d-d38c-48ee-bff8-0e61efa3d024}" enabled="0" method="" siteId="{2561ed5d-d38c-48ee-bff8-0e61efa3d024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2862</TotalTime>
  <Words>30</Words>
  <Application>Microsoft Macintosh PowerPoint</Application>
  <PresentationFormat>Custom</PresentationFormat>
  <Paragraphs>10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Juliano Oliveira</dc:creator>
  <cp:lastModifiedBy>Juliano Oliveira</cp:lastModifiedBy>
  <cp:revision>10</cp:revision>
  <dcterms:created xsi:type="dcterms:W3CDTF">2025-01-28T16:07:50Z</dcterms:created>
  <dcterms:modified xsi:type="dcterms:W3CDTF">2025-12-05T11:45:46Z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0x0101000D51894CDCBD664293BF44008DB2E77E</vt:lpwstr>
  </property>
  <property fmtid="{D5CDD505-2E9C-101B-9397-08002B2CF9AE}" pid="3" name="MediaServiceImageTags">
    <vt:lpwstr/>
  </property>
</Properties>
</file>