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  <p:sldId id="262" r:id="rId4"/>
    <p:sldId id="263" r:id="rId5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8"/>
  </p:normalViewPr>
  <p:slideViewPr>
    <p:cSldViewPr snapToGrid="0">
      <p:cViewPr>
        <p:scale>
          <a:sx n="123" d="100"/>
          <a:sy n="123" d="100"/>
        </p:scale>
        <p:origin x="34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1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14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3"/>
            <a:ext cx="1109410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3"/>
            <a:ext cx="3263915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94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8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82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8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5"/>
            <a:ext cx="4437638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4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35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1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8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4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5145088" cy="9144000"/>
          </a:xfrm>
        </p:spPr>
        <p:txBody>
          <a:bodyPr anchor="ctr"/>
          <a:lstStyle>
            <a:lvl1pPr marL="0" indent="0" algn="ctr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259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5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EE78360-2747-25A3-86AB-BC694BA7A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5143500" cy="9144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78E1E70-3E7E-8E69-E9AC-9C875ABF9B2E}"/>
              </a:ext>
            </a:extLst>
          </p:cNvPr>
          <p:cNvSpPr/>
          <p:nvPr/>
        </p:nvSpPr>
        <p:spPr>
          <a:xfrm>
            <a:off x="612002" y="7229856"/>
            <a:ext cx="1960542" cy="36379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04524B-0C6A-C946-1720-AE27ED4088AB}"/>
              </a:ext>
            </a:extLst>
          </p:cNvPr>
          <p:cNvSpPr txBox="1"/>
          <p:nvPr/>
        </p:nvSpPr>
        <p:spPr>
          <a:xfrm>
            <a:off x="938546" y="7273252"/>
            <a:ext cx="1831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B4EAAB0-9E25-D1D6-CB3D-EAB963F80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511" y="7315798"/>
            <a:ext cx="203035" cy="2030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09B7EB-F1B4-F98A-45CC-116255356892}"/>
              </a:ext>
            </a:extLst>
          </p:cNvPr>
          <p:cNvSpPr txBox="1"/>
          <p:nvPr/>
        </p:nvSpPr>
        <p:spPr>
          <a:xfrm rot="16200000">
            <a:off x="3684310" y="4018196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B6CC251-A715-3E69-7F94-F142808977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5145088" cy="9144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4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5AA335-813F-4EFB-8BD2-3263956EDC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AAFAF2-8736-530D-C51F-06DD5C7C2B0F}"/>
              </a:ext>
            </a:extLst>
          </p:cNvPr>
          <p:cNvSpPr/>
          <p:nvPr/>
        </p:nvSpPr>
        <p:spPr>
          <a:xfrm>
            <a:off x="612002" y="7229856"/>
            <a:ext cx="1960542" cy="36379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A8AE3-F325-B6E0-0DC2-7FC783F4CB8B}"/>
              </a:ext>
            </a:extLst>
          </p:cNvPr>
          <p:cNvSpPr txBox="1"/>
          <p:nvPr/>
        </p:nvSpPr>
        <p:spPr>
          <a:xfrm>
            <a:off x="938546" y="7273252"/>
            <a:ext cx="1831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D1182E-6F96-A847-DAA9-1FDD92516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511" y="7315798"/>
            <a:ext cx="203035" cy="2030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9DBB83-85BC-0E53-F5C6-99EB2BF7D7F6}"/>
              </a:ext>
            </a:extLst>
          </p:cNvPr>
          <p:cNvSpPr txBox="1"/>
          <p:nvPr/>
        </p:nvSpPr>
        <p:spPr>
          <a:xfrm rot="16200000">
            <a:off x="3684310" y="4018196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0D4CEA2-74B4-4206-E96D-1ECF7C0035C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81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67ED3D-19C7-402F-EBE8-7EE284D373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88" y="0"/>
            <a:ext cx="5143500" cy="9144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30DB1FE-CAE8-FBED-2938-8607FFBC53E2}"/>
              </a:ext>
            </a:extLst>
          </p:cNvPr>
          <p:cNvSpPr/>
          <p:nvPr/>
        </p:nvSpPr>
        <p:spPr>
          <a:xfrm>
            <a:off x="612002" y="7229856"/>
            <a:ext cx="1960542" cy="36379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7D7E71-ED10-8DA5-18A4-52B3ECA78222}"/>
              </a:ext>
            </a:extLst>
          </p:cNvPr>
          <p:cNvSpPr txBox="1"/>
          <p:nvPr/>
        </p:nvSpPr>
        <p:spPr>
          <a:xfrm>
            <a:off x="938546" y="7273252"/>
            <a:ext cx="1831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215980A-1E40-5045-3734-456944F49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511" y="7315798"/>
            <a:ext cx="203035" cy="2030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97FF8E-1BEC-7DB1-EB8C-6F3C4064EA65}"/>
              </a:ext>
            </a:extLst>
          </p:cNvPr>
          <p:cNvSpPr txBox="1"/>
          <p:nvPr/>
        </p:nvSpPr>
        <p:spPr>
          <a:xfrm rot="16200000">
            <a:off x="3684310" y="4018196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969E078-CA59-EAF3-BA44-78E7143B151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88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A960-4E3F-9B2D-2C8B-6287AC730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88" y="0"/>
            <a:ext cx="5143500" cy="9144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361A21B-1481-C44F-7F30-C0BB3D7DDFC3}"/>
              </a:ext>
            </a:extLst>
          </p:cNvPr>
          <p:cNvSpPr/>
          <p:nvPr/>
        </p:nvSpPr>
        <p:spPr>
          <a:xfrm>
            <a:off x="612002" y="7229856"/>
            <a:ext cx="1960542" cy="36379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34962A-EEF5-3C9A-5548-16EE9ED15E8F}"/>
              </a:ext>
            </a:extLst>
          </p:cNvPr>
          <p:cNvSpPr txBox="1"/>
          <p:nvPr/>
        </p:nvSpPr>
        <p:spPr>
          <a:xfrm>
            <a:off x="938546" y="7273252"/>
            <a:ext cx="1831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B9A4958-2369-5E06-3CD0-E01B38026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511" y="7315798"/>
            <a:ext cx="203035" cy="2030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A8B053-9A31-2AFD-F92B-83D9C3F3FD8D}"/>
              </a:ext>
            </a:extLst>
          </p:cNvPr>
          <p:cNvSpPr txBox="1"/>
          <p:nvPr/>
        </p:nvSpPr>
        <p:spPr>
          <a:xfrm rot="16200000">
            <a:off x="3684310" y="4018196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DAC32D2-FD5A-A119-D37A-08B7DFDFEF4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10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24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4</cp:revision>
  <dcterms:created xsi:type="dcterms:W3CDTF">2025-02-03T14:43:44Z</dcterms:created>
  <dcterms:modified xsi:type="dcterms:W3CDTF">2025-02-03T14:56:14Z</dcterms:modified>
</cp:coreProperties>
</file>