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61" r:id="rId2"/>
    <p:sldId id="260" r:id="rId3"/>
    <p:sldId id="262" r:id="rId4"/>
    <p:sldId id="263" r:id="rId5"/>
  </p:sldIdLst>
  <p:sldSz cx="5759450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88"/>
  </p:normalViewPr>
  <p:slideViewPr>
    <p:cSldViewPr snapToGrid="0">
      <p:cViewPr>
        <p:scale>
          <a:sx n="123" d="100"/>
          <a:sy n="123" d="100"/>
        </p:scale>
        <p:origin x="3168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59" y="1178222"/>
            <a:ext cx="4895533" cy="2506427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3781306"/>
            <a:ext cx="4319588" cy="1738167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90" indent="0" algn="ctr">
              <a:buNone/>
              <a:defRPr sz="1260"/>
            </a:lvl2pPr>
            <a:lvl3pPr marL="575981" indent="0" algn="ctr">
              <a:buNone/>
              <a:defRPr sz="1134"/>
            </a:lvl3pPr>
            <a:lvl4pPr marL="863971" indent="0" algn="ctr">
              <a:buNone/>
              <a:defRPr sz="1008"/>
            </a:lvl4pPr>
            <a:lvl5pPr marL="1151961" indent="0" algn="ctr">
              <a:buNone/>
              <a:defRPr sz="1008"/>
            </a:lvl5pPr>
            <a:lvl6pPr marL="1439951" indent="0" algn="ctr">
              <a:buNone/>
              <a:defRPr sz="1008"/>
            </a:lvl6pPr>
            <a:lvl7pPr marL="1727942" indent="0" algn="ctr">
              <a:buNone/>
              <a:defRPr sz="1008"/>
            </a:lvl7pPr>
            <a:lvl8pPr marL="2015932" indent="0" algn="ctr">
              <a:buNone/>
              <a:defRPr sz="1008"/>
            </a:lvl8pPr>
            <a:lvl9pPr marL="2303922" indent="0" algn="ctr">
              <a:buNone/>
              <a:defRPr sz="1008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620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177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07" y="383297"/>
            <a:ext cx="1241881" cy="610108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3" y="383297"/>
            <a:ext cx="3653651" cy="610108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7087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5759450" cy="7199313"/>
          </a:xfrm>
        </p:spPr>
        <p:txBody>
          <a:bodyPr anchor="ctr"/>
          <a:lstStyle>
            <a:lvl1pPr marL="0" indent="0" algn="ctr">
              <a:buNone/>
              <a:defRPr sz="2016"/>
            </a:lvl1pPr>
            <a:lvl2pPr marL="287984" indent="0">
              <a:buNone/>
              <a:defRPr sz="1764"/>
            </a:lvl2pPr>
            <a:lvl3pPr marL="575968" indent="0">
              <a:buNone/>
              <a:defRPr sz="1511"/>
            </a:lvl3pPr>
            <a:lvl4pPr marL="863952" indent="0">
              <a:buNone/>
              <a:defRPr sz="1259"/>
            </a:lvl4pPr>
            <a:lvl5pPr marL="1151936" indent="0">
              <a:buNone/>
              <a:defRPr sz="1259"/>
            </a:lvl5pPr>
            <a:lvl6pPr marL="1439920" indent="0">
              <a:buNone/>
              <a:defRPr sz="1259"/>
            </a:lvl6pPr>
            <a:lvl7pPr marL="1727905" indent="0">
              <a:buNone/>
              <a:defRPr sz="1259"/>
            </a:lvl7pPr>
            <a:lvl8pPr marL="2015888" indent="0">
              <a:buNone/>
              <a:defRPr sz="1259"/>
            </a:lvl8pPr>
            <a:lvl9pPr marL="2303873" indent="0">
              <a:buNone/>
              <a:defRPr sz="1259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936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612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1794831"/>
            <a:ext cx="4967526" cy="2994714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4817876"/>
            <a:ext cx="4967526" cy="1574849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>
                    <a:tint val="82000"/>
                  </a:schemeClr>
                </a:solidFill>
              </a:defRPr>
            </a:lvl1pPr>
            <a:lvl2pPr marL="287990" indent="0">
              <a:buNone/>
              <a:defRPr sz="1260">
                <a:solidFill>
                  <a:schemeClr val="tx1">
                    <a:tint val="82000"/>
                  </a:schemeClr>
                </a:solidFill>
              </a:defRPr>
            </a:lvl2pPr>
            <a:lvl3pPr marL="575981" indent="0">
              <a:buNone/>
              <a:defRPr sz="1134">
                <a:solidFill>
                  <a:schemeClr val="tx1">
                    <a:tint val="82000"/>
                  </a:schemeClr>
                </a:solidFill>
              </a:defRPr>
            </a:lvl3pPr>
            <a:lvl4pPr marL="863971" indent="0">
              <a:buNone/>
              <a:defRPr sz="1008">
                <a:solidFill>
                  <a:schemeClr val="tx1">
                    <a:tint val="82000"/>
                  </a:schemeClr>
                </a:solidFill>
              </a:defRPr>
            </a:lvl4pPr>
            <a:lvl5pPr marL="1151961" indent="0">
              <a:buNone/>
              <a:defRPr sz="1008">
                <a:solidFill>
                  <a:schemeClr val="tx1">
                    <a:tint val="82000"/>
                  </a:schemeClr>
                </a:solidFill>
              </a:defRPr>
            </a:lvl5pPr>
            <a:lvl6pPr marL="1439951" indent="0">
              <a:buNone/>
              <a:defRPr sz="1008">
                <a:solidFill>
                  <a:schemeClr val="tx1">
                    <a:tint val="82000"/>
                  </a:schemeClr>
                </a:solidFill>
              </a:defRPr>
            </a:lvl6pPr>
            <a:lvl7pPr marL="1727942" indent="0">
              <a:buNone/>
              <a:defRPr sz="1008">
                <a:solidFill>
                  <a:schemeClr val="tx1">
                    <a:tint val="82000"/>
                  </a:schemeClr>
                </a:solidFill>
              </a:defRPr>
            </a:lvl7pPr>
            <a:lvl8pPr marL="2015932" indent="0">
              <a:buNone/>
              <a:defRPr sz="1008">
                <a:solidFill>
                  <a:schemeClr val="tx1">
                    <a:tint val="82000"/>
                  </a:schemeClr>
                </a:solidFill>
              </a:defRPr>
            </a:lvl8pPr>
            <a:lvl9pPr marL="2303922" indent="0">
              <a:buNone/>
              <a:defRPr sz="1008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51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1916484"/>
            <a:ext cx="2447766" cy="45678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1916484"/>
            <a:ext cx="2447766" cy="45678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957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383299"/>
            <a:ext cx="4967526" cy="139153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3" y="1764832"/>
            <a:ext cx="2436517" cy="864917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3" y="2629749"/>
            <a:ext cx="2436517" cy="386796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1764832"/>
            <a:ext cx="2448516" cy="864917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2629749"/>
            <a:ext cx="2448516" cy="386796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330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603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233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479954"/>
            <a:ext cx="1857573" cy="1679840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1036570"/>
            <a:ext cx="2915722" cy="5116178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2" y="2159794"/>
            <a:ext cx="1857573" cy="4001285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585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479954"/>
            <a:ext cx="1857573" cy="1679840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1036570"/>
            <a:ext cx="2915722" cy="5116178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90" indent="0">
              <a:buNone/>
              <a:defRPr sz="1764"/>
            </a:lvl2pPr>
            <a:lvl3pPr marL="575981" indent="0">
              <a:buNone/>
              <a:defRPr sz="1512"/>
            </a:lvl3pPr>
            <a:lvl4pPr marL="863971" indent="0">
              <a:buNone/>
              <a:defRPr sz="1260"/>
            </a:lvl4pPr>
            <a:lvl5pPr marL="1151961" indent="0">
              <a:buNone/>
              <a:defRPr sz="1260"/>
            </a:lvl5pPr>
            <a:lvl6pPr marL="1439951" indent="0">
              <a:buNone/>
              <a:defRPr sz="1260"/>
            </a:lvl6pPr>
            <a:lvl7pPr marL="1727942" indent="0">
              <a:buNone/>
              <a:defRPr sz="1260"/>
            </a:lvl7pPr>
            <a:lvl8pPr marL="2015932" indent="0">
              <a:buNone/>
              <a:defRPr sz="1260"/>
            </a:lvl8pPr>
            <a:lvl9pPr marL="2303922" indent="0">
              <a:buNone/>
              <a:defRPr sz="126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2" y="2159794"/>
            <a:ext cx="1857573" cy="4001285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158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383299"/>
            <a:ext cx="4967526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1916484"/>
            <a:ext cx="4967526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6672698"/>
            <a:ext cx="129587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852F08-70F9-A44C-AD97-5480F6F7CCF3}" type="datetimeFigureOut">
              <a:rPr lang="en-US" smtClean="0"/>
              <a:t>2/3/25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6672698"/>
            <a:ext cx="1943814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6672698"/>
            <a:ext cx="129587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6A33F14-E043-7443-BF0F-2740188F8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251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0E7EDA6-FFFF-FB75-02C1-EFBADB1C1C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777" y="2222"/>
            <a:ext cx="5757672" cy="7197091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31DA9B5-9384-5147-A858-6F6987C7CB6D}"/>
              </a:ext>
            </a:extLst>
          </p:cNvPr>
          <p:cNvSpPr/>
          <p:nvPr/>
        </p:nvSpPr>
        <p:spPr>
          <a:xfrm>
            <a:off x="643515" y="5431880"/>
            <a:ext cx="2194646" cy="4072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15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1CEAA2-D99E-9D02-C597-682523D4C34A}"/>
              </a:ext>
            </a:extLst>
          </p:cNvPr>
          <p:cNvSpPr txBox="1"/>
          <p:nvPr/>
        </p:nvSpPr>
        <p:spPr>
          <a:xfrm>
            <a:off x="1009051" y="5480459"/>
            <a:ext cx="2049741" cy="298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43" dirty="0">
                <a:solidFill>
                  <a:schemeClr val="bg1"/>
                </a:solidFill>
                <a:latin typeface="Euclid Flex B" panose="020B0504000000000000" pitchFamily="34" charset="77"/>
              </a:rPr>
              <a:t>Location goes here</a:t>
            </a:r>
            <a:endParaRPr lang="en-US" sz="1343" dirty="0">
              <a:solidFill>
                <a:schemeClr val="bg1"/>
              </a:solidFill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A39A39F-AF44-07A2-194B-84BA14D5E0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1773" y="5528085"/>
            <a:ext cx="227279" cy="22727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7CF2E71-799E-8B94-9A7B-542C88489615}"/>
              </a:ext>
            </a:extLst>
          </p:cNvPr>
          <p:cNvSpPr txBox="1"/>
          <p:nvPr/>
        </p:nvSpPr>
        <p:spPr>
          <a:xfrm rot="16200000">
            <a:off x="4082680" y="2985214"/>
            <a:ext cx="3027465" cy="230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96" dirty="0">
                <a:solidFill>
                  <a:schemeClr val="bg1"/>
                </a:solidFill>
                <a:latin typeface="Euclid Flex B" panose="020B0504000000000000" pitchFamily="34" charset="77"/>
              </a:rPr>
              <a:t>Credits goes here</a:t>
            </a:r>
            <a:endParaRPr lang="en-US" sz="896" dirty="0">
              <a:solidFill>
                <a:schemeClr val="bg1"/>
              </a:solidFill>
            </a:endParaRPr>
          </a:p>
        </p:txBody>
      </p:sp>
      <p:sp>
        <p:nvSpPr>
          <p:cNvPr id="13" name="Picture Placeholder 1">
            <a:extLst>
              <a:ext uri="{FF2B5EF4-FFF2-40B4-BE49-F238E27FC236}">
                <a16:creationId xmlns:a16="http://schemas.microsoft.com/office/drawing/2014/main" id="{9927C9C8-226C-7E1A-3FE3-1EF204B9E2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5759450" cy="719931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581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85335FF-1EBA-8C35-2DC8-92E4760041A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777" y="2222"/>
            <a:ext cx="5757673" cy="7197091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1130793-8014-771C-E95F-41BC154C6641}"/>
              </a:ext>
            </a:extLst>
          </p:cNvPr>
          <p:cNvSpPr/>
          <p:nvPr/>
        </p:nvSpPr>
        <p:spPr>
          <a:xfrm>
            <a:off x="643515" y="5431880"/>
            <a:ext cx="2194646" cy="4072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15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D20369A-C5B0-1D2D-9EB5-B52C51DC69D5}"/>
              </a:ext>
            </a:extLst>
          </p:cNvPr>
          <p:cNvSpPr txBox="1"/>
          <p:nvPr/>
        </p:nvSpPr>
        <p:spPr>
          <a:xfrm>
            <a:off x="1009051" y="5480459"/>
            <a:ext cx="2049741" cy="298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43" dirty="0">
                <a:solidFill>
                  <a:schemeClr val="bg1"/>
                </a:solidFill>
                <a:latin typeface="Euclid Flex B" panose="020B0504000000000000" pitchFamily="34" charset="77"/>
              </a:rPr>
              <a:t>Location goes here</a:t>
            </a:r>
            <a:endParaRPr lang="en-US" sz="1343" dirty="0">
              <a:solidFill>
                <a:schemeClr val="bg1"/>
              </a:solidFill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AD2E8192-9AB6-1644-AB91-1EF6868302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1773" y="5528085"/>
            <a:ext cx="227279" cy="227279"/>
          </a:xfrm>
          <a:prstGeom prst="rect">
            <a:avLst/>
          </a:prstGeom>
        </p:spPr>
      </p:pic>
      <p:sp>
        <p:nvSpPr>
          <p:cNvPr id="15" name="Picture Placeholder 1">
            <a:extLst>
              <a:ext uri="{FF2B5EF4-FFF2-40B4-BE49-F238E27FC236}">
                <a16:creationId xmlns:a16="http://schemas.microsoft.com/office/drawing/2014/main" id="{EB695996-31CD-5B1B-AB0C-2847D0EB32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777" y="0"/>
            <a:ext cx="5759450" cy="7199313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E0CADEE-0739-2254-F9F1-1C204542F11A}"/>
              </a:ext>
            </a:extLst>
          </p:cNvPr>
          <p:cNvSpPr txBox="1"/>
          <p:nvPr/>
        </p:nvSpPr>
        <p:spPr>
          <a:xfrm rot="16200000">
            <a:off x="4082680" y="2985214"/>
            <a:ext cx="3027465" cy="230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96" dirty="0">
                <a:solidFill>
                  <a:schemeClr val="bg1"/>
                </a:solidFill>
                <a:latin typeface="Euclid Flex B" panose="020B0504000000000000" pitchFamily="34" charset="77"/>
              </a:rPr>
              <a:t>Credits goes here</a:t>
            </a:r>
            <a:endParaRPr lang="en-US" sz="896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448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0E7EDA6-FFFF-FB75-02C1-EFBADB1C1C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777" y="2222"/>
            <a:ext cx="5757672" cy="7197091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31DA9B5-9384-5147-A858-6F6987C7CB6D}"/>
              </a:ext>
            </a:extLst>
          </p:cNvPr>
          <p:cNvSpPr/>
          <p:nvPr/>
        </p:nvSpPr>
        <p:spPr>
          <a:xfrm>
            <a:off x="643515" y="5431880"/>
            <a:ext cx="2194646" cy="4072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15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1CEAA2-D99E-9D02-C597-682523D4C34A}"/>
              </a:ext>
            </a:extLst>
          </p:cNvPr>
          <p:cNvSpPr txBox="1"/>
          <p:nvPr/>
        </p:nvSpPr>
        <p:spPr>
          <a:xfrm>
            <a:off x="1009051" y="5480459"/>
            <a:ext cx="2049741" cy="298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43" dirty="0">
                <a:solidFill>
                  <a:schemeClr val="bg1"/>
                </a:solidFill>
                <a:latin typeface="Euclid Flex B" panose="020B0504000000000000" pitchFamily="34" charset="77"/>
              </a:rPr>
              <a:t>Location goes here</a:t>
            </a:r>
            <a:endParaRPr lang="en-US" sz="1343" dirty="0">
              <a:solidFill>
                <a:schemeClr val="bg1"/>
              </a:solidFill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A39A39F-AF44-07A2-194B-84BA14D5E0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1773" y="5528085"/>
            <a:ext cx="227279" cy="227279"/>
          </a:xfrm>
          <a:prstGeom prst="rect">
            <a:avLst/>
          </a:prstGeom>
        </p:spPr>
      </p:pic>
      <p:sp>
        <p:nvSpPr>
          <p:cNvPr id="13" name="Picture Placeholder 1">
            <a:extLst>
              <a:ext uri="{FF2B5EF4-FFF2-40B4-BE49-F238E27FC236}">
                <a16:creationId xmlns:a16="http://schemas.microsoft.com/office/drawing/2014/main" id="{9927C9C8-226C-7E1A-3FE3-1EF204B9E2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2168" y="0"/>
            <a:ext cx="5759450" cy="7199313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33EF5D-483F-A65C-004E-B9FCE70D1196}"/>
              </a:ext>
            </a:extLst>
          </p:cNvPr>
          <p:cNvSpPr txBox="1"/>
          <p:nvPr/>
        </p:nvSpPr>
        <p:spPr>
          <a:xfrm rot="16200000">
            <a:off x="4082680" y="2985214"/>
            <a:ext cx="3027465" cy="230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96" dirty="0">
                <a:solidFill>
                  <a:schemeClr val="bg1"/>
                </a:solidFill>
                <a:latin typeface="Euclid Flex B" panose="020B0504000000000000" pitchFamily="34" charset="77"/>
              </a:rPr>
              <a:t>Credits goes here</a:t>
            </a:r>
            <a:endParaRPr lang="en-US" sz="896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931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0E7EDA6-FFFF-FB75-02C1-EFBADB1C1C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777" y="2222"/>
            <a:ext cx="5757672" cy="7197091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31DA9B5-9384-5147-A858-6F6987C7CB6D}"/>
              </a:ext>
            </a:extLst>
          </p:cNvPr>
          <p:cNvSpPr/>
          <p:nvPr/>
        </p:nvSpPr>
        <p:spPr>
          <a:xfrm>
            <a:off x="643515" y="5431880"/>
            <a:ext cx="2194646" cy="4072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15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1CEAA2-D99E-9D02-C597-682523D4C34A}"/>
              </a:ext>
            </a:extLst>
          </p:cNvPr>
          <p:cNvSpPr txBox="1"/>
          <p:nvPr/>
        </p:nvSpPr>
        <p:spPr>
          <a:xfrm>
            <a:off x="1009051" y="5480459"/>
            <a:ext cx="2049741" cy="298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43" dirty="0">
                <a:solidFill>
                  <a:schemeClr val="bg1"/>
                </a:solidFill>
                <a:latin typeface="Euclid Flex B" panose="020B0504000000000000" pitchFamily="34" charset="77"/>
              </a:rPr>
              <a:t>Location goes here</a:t>
            </a:r>
            <a:endParaRPr lang="en-US" sz="1343" dirty="0">
              <a:solidFill>
                <a:schemeClr val="bg1"/>
              </a:solidFill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A39A39F-AF44-07A2-194B-84BA14D5E0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1773" y="5528085"/>
            <a:ext cx="227279" cy="227279"/>
          </a:xfrm>
          <a:prstGeom prst="rect">
            <a:avLst/>
          </a:prstGeom>
        </p:spPr>
      </p:pic>
      <p:sp>
        <p:nvSpPr>
          <p:cNvPr id="13" name="Picture Placeholder 1">
            <a:extLst>
              <a:ext uri="{FF2B5EF4-FFF2-40B4-BE49-F238E27FC236}">
                <a16:creationId xmlns:a16="http://schemas.microsoft.com/office/drawing/2014/main" id="{9927C9C8-226C-7E1A-3FE3-1EF204B9E2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777" y="0"/>
            <a:ext cx="5759450" cy="719931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BE9E23-842F-4EA3-F93D-F00877E99A8B}"/>
              </a:ext>
            </a:extLst>
          </p:cNvPr>
          <p:cNvSpPr txBox="1"/>
          <p:nvPr/>
        </p:nvSpPr>
        <p:spPr>
          <a:xfrm rot="16200000">
            <a:off x="4082680" y="2985214"/>
            <a:ext cx="3027465" cy="230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96" dirty="0">
                <a:solidFill>
                  <a:schemeClr val="bg1"/>
                </a:solidFill>
                <a:latin typeface="Euclid Flex B" panose="020B0504000000000000" pitchFamily="34" charset="77"/>
              </a:rPr>
              <a:t>Credits goes here</a:t>
            </a:r>
            <a:endParaRPr lang="en-US" sz="896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138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</TotalTime>
  <Words>24</Words>
  <Application>Microsoft Macintosh PowerPoint</Application>
  <PresentationFormat>Custom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Euclid Flex B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Juliano Oliveira</dc:creator>
  <cp:lastModifiedBy>Juliano Oliveira</cp:lastModifiedBy>
  <cp:revision>5</cp:revision>
  <dcterms:created xsi:type="dcterms:W3CDTF">2025-02-03T14:43:44Z</dcterms:created>
  <dcterms:modified xsi:type="dcterms:W3CDTF">2025-02-03T15:48:32Z</dcterms:modified>
</cp:coreProperties>
</file>