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15238413" cy="7886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6"/>
    <p:restoredTop sz="94702"/>
  </p:normalViewPr>
  <p:slideViewPr>
    <p:cSldViewPr snapToGrid="0">
      <p:cViewPr varScale="1">
        <p:scale>
          <a:sx n="100" d="100"/>
          <a:sy n="100" d="100"/>
        </p:scale>
        <p:origin x="200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306A2-C138-8249-B759-1747333781A8}" type="datetimeFigureOut">
              <a:rPr lang="en-US" smtClean="0"/>
              <a:t>1/30/25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7675" y="1143000"/>
            <a:ext cx="59626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5B9098-65BB-5C4F-8908-75E4E77F8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25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71409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42817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714226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85634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57043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451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999860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268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290717"/>
            <a:ext cx="11428810" cy="2745740"/>
          </a:xfrm>
        </p:spPr>
        <p:txBody>
          <a:bodyPr anchor="b"/>
          <a:lstStyle>
            <a:lvl1pPr algn="ctr">
              <a:defRPr sz="69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142344"/>
            <a:ext cx="11428810" cy="1904126"/>
          </a:xfrm>
        </p:spPr>
        <p:txBody>
          <a:bodyPr/>
          <a:lstStyle>
            <a:lvl1pPr marL="0" indent="0" algn="ctr">
              <a:buNone/>
              <a:defRPr sz="2760"/>
            </a:lvl1pPr>
            <a:lvl2pPr marL="525780" indent="0" algn="ctr">
              <a:buNone/>
              <a:defRPr sz="2300"/>
            </a:lvl2pPr>
            <a:lvl3pPr marL="1051560" indent="0" algn="ctr">
              <a:buNone/>
              <a:defRPr sz="2070"/>
            </a:lvl3pPr>
            <a:lvl4pPr marL="1577340" indent="0" algn="ctr">
              <a:buNone/>
              <a:defRPr sz="1840"/>
            </a:lvl4pPr>
            <a:lvl5pPr marL="2103120" indent="0" algn="ctr">
              <a:buNone/>
              <a:defRPr sz="1840"/>
            </a:lvl5pPr>
            <a:lvl6pPr marL="2628900" indent="0" algn="ctr">
              <a:buNone/>
              <a:defRPr sz="1840"/>
            </a:lvl6pPr>
            <a:lvl7pPr marL="3154680" indent="0" algn="ctr">
              <a:buNone/>
              <a:defRPr sz="1840"/>
            </a:lvl7pPr>
            <a:lvl8pPr marL="3680460" indent="0" algn="ctr">
              <a:buNone/>
              <a:defRPr sz="1840"/>
            </a:lvl8pPr>
            <a:lvl9pPr marL="4206240" indent="0" algn="ctr">
              <a:buNone/>
              <a:defRPr sz="184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9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401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4989" y="419894"/>
            <a:ext cx="3285783" cy="668361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641" y="419894"/>
            <a:ext cx="9666868" cy="668361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20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33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04" y="1966199"/>
            <a:ext cx="13143131" cy="3280648"/>
          </a:xfrm>
        </p:spPr>
        <p:txBody>
          <a:bodyPr anchor="b"/>
          <a:lstStyle>
            <a:lvl1pPr>
              <a:defRPr sz="69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704" y="5277883"/>
            <a:ext cx="13143131" cy="1725215"/>
          </a:xfrm>
        </p:spPr>
        <p:txBody>
          <a:bodyPr/>
          <a:lstStyle>
            <a:lvl1pPr marL="0" indent="0">
              <a:buNone/>
              <a:defRPr sz="2760">
                <a:solidFill>
                  <a:schemeClr val="tx1">
                    <a:tint val="82000"/>
                  </a:schemeClr>
                </a:solidFill>
              </a:defRPr>
            </a:lvl1pPr>
            <a:lvl2pPr marL="525780" indent="0">
              <a:buNone/>
              <a:defRPr sz="2300">
                <a:solidFill>
                  <a:schemeClr val="tx1">
                    <a:tint val="82000"/>
                  </a:schemeClr>
                </a:solidFill>
              </a:defRPr>
            </a:lvl2pPr>
            <a:lvl3pPr marL="1051560" indent="0">
              <a:buNone/>
              <a:defRPr sz="2070">
                <a:solidFill>
                  <a:schemeClr val="tx1">
                    <a:tint val="82000"/>
                  </a:schemeClr>
                </a:solidFill>
              </a:defRPr>
            </a:lvl3pPr>
            <a:lvl4pPr marL="157734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4pPr>
            <a:lvl5pPr marL="210312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5pPr>
            <a:lvl6pPr marL="262890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6pPr>
            <a:lvl7pPr marL="315468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7pPr>
            <a:lvl8pPr marL="368046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8pPr>
            <a:lvl9pPr marL="420624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916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641" y="2099469"/>
            <a:ext cx="6476326" cy="500403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4446" y="2099469"/>
            <a:ext cx="6476326" cy="500403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11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6" y="419895"/>
            <a:ext cx="13143131" cy="152439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626" y="1933337"/>
            <a:ext cx="6446562" cy="947499"/>
          </a:xfrm>
        </p:spPr>
        <p:txBody>
          <a:bodyPr anchor="b"/>
          <a:lstStyle>
            <a:lvl1pPr marL="0" indent="0">
              <a:buNone/>
              <a:defRPr sz="2760" b="1"/>
            </a:lvl1pPr>
            <a:lvl2pPr marL="525780" indent="0">
              <a:buNone/>
              <a:defRPr sz="2300" b="1"/>
            </a:lvl2pPr>
            <a:lvl3pPr marL="1051560" indent="0">
              <a:buNone/>
              <a:defRPr sz="2070" b="1"/>
            </a:lvl3pPr>
            <a:lvl4pPr marL="1577340" indent="0">
              <a:buNone/>
              <a:defRPr sz="1840" b="1"/>
            </a:lvl4pPr>
            <a:lvl5pPr marL="2103120" indent="0">
              <a:buNone/>
              <a:defRPr sz="1840" b="1"/>
            </a:lvl5pPr>
            <a:lvl6pPr marL="2628900" indent="0">
              <a:buNone/>
              <a:defRPr sz="1840" b="1"/>
            </a:lvl6pPr>
            <a:lvl7pPr marL="3154680" indent="0">
              <a:buNone/>
              <a:defRPr sz="1840" b="1"/>
            </a:lvl7pPr>
            <a:lvl8pPr marL="3680460" indent="0">
              <a:buNone/>
              <a:defRPr sz="1840" b="1"/>
            </a:lvl8pPr>
            <a:lvl9pPr marL="4206240" indent="0">
              <a:buNone/>
              <a:defRPr sz="184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626" y="2880836"/>
            <a:ext cx="6446562" cy="42372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4447" y="1933337"/>
            <a:ext cx="6478310" cy="947499"/>
          </a:xfrm>
        </p:spPr>
        <p:txBody>
          <a:bodyPr anchor="b"/>
          <a:lstStyle>
            <a:lvl1pPr marL="0" indent="0">
              <a:buNone/>
              <a:defRPr sz="2760" b="1"/>
            </a:lvl1pPr>
            <a:lvl2pPr marL="525780" indent="0">
              <a:buNone/>
              <a:defRPr sz="2300" b="1"/>
            </a:lvl2pPr>
            <a:lvl3pPr marL="1051560" indent="0">
              <a:buNone/>
              <a:defRPr sz="2070" b="1"/>
            </a:lvl3pPr>
            <a:lvl4pPr marL="1577340" indent="0">
              <a:buNone/>
              <a:defRPr sz="1840" b="1"/>
            </a:lvl4pPr>
            <a:lvl5pPr marL="2103120" indent="0">
              <a:buNone/>
              <a:defRPr sz="1840" b="1"/>
            </a:lvl5pPr>
            <a:lvl6pPr marL="2628900" indent="0">
              <a:buNone/>
              <a:defRPr sz="1840" b="1"/>
            </a:lvl6pPr>
            <a:lvl7pPr marL="3154680" indent="0">
              <a:buNone/>
              <a:defRPr sz="1840" b="1"/>
            </a:lvl7pPr>
            <a:lvl8pPr marL="3680460" indent="0">
              <a:buNone/>
              <a:defRPr sz="1840" b="1"/>
            </a:lvl8pPr>
            <a:lvl9pPr marL="4206240" indent="0">
              <a:buNone/>
              <a:defRPr sz="184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4447" y="2880836"/>
            <a:ext cx="6478310" cy="42372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916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6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25780"/>
            <a:ext cx="4914784" cy="1840230"/>
          </a:xfrm>
        </p:spPr>
        <p:txBody>
          <a:bodyPr anchor="b"/>
          <a:lstStyle>
            <a:lvl1pPr>
              <a:defRPr sz="368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310" y="1135539"/>
            <a:ext cx="7714447" cy="5604669"/>
          </a:xfrm>
        </p:spPr>
        <p:txBody>
          <a:bodyPr/>
          <a:lstStyle>
            <a:lvl1pPr>
              <a:defRPr sz="3680"/>
            </a:lvl1pPr>
            <a:lvl2pPr>
              <a:defRPr sz="3220"/>
            </a:lvl2pPr>
            <a:lvl3pPr>
              <a:defRPr sz="276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66010"/>
            <a:ext cx="4914784" cy="4383326"/>
          </a:xfrm>
        </p:spPr>
        <p:txBody>
          <a:bodyPr/>
          <a:lstStyle>
            <a:lvl1pPr marL="0" indent="0">
              <a:buNone/>
              <a:defRPr sz="1840"/>
            </a:lvl1pPr>
            <a:lvl2pPr marL="525780" indent="0">
              <a:buNone/>
              <a:defRPr sz="1610"/>
            </a:lvl2pPr>
            <a:lvl3pPr marL="1051560" indent="0">
              <a:buNone/>
              <a:defRPr sz="1380"/>
            </a:lvl3pPr>
            <a:lvl4pPr marL="1577340" indent="0">
              <a:buNone/>
              <a:defRPr sz="1150"/>
            </a:lvl4pPr>
            <a:lvl5pPr marL="2103120" indent="0">
              <a:buNone/>
              <a:defRPr sz="1150"/>
            </a:lvl5pPr>
            <a:lvl6pPr marL="2628900" indent="0">
              <a:buNone/>
              <a:defRPr sz="1150"/>
            </a:lvl6pPr>
            <a:lvl7pPr marL="3154680" indent="0">
              <a:buNone/>
              <a:defRPr sz="1150"/>
            </a:lvl7pPr>
            <a:lvl8pPr marL="3680460" indent="0">
              <a:buNone/>
              <a:defRPr sz="1150"/>
            </a:lvl8pPr>
            <a:lvl9pPr marL="4206240" indent="0">
              <a:buNone/>
              <a:defRPr sz="11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04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25780"/>
            <a:ext cx="4914784" cy="1840230"/>
          </a:xfrm>
        </p:spPr>
        <p:txBody>
          <a:bodyPr anchor="b"/>
          <a:lstStyle>
            <a:lvl1pPr>
              <a:defRPr sz="368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04905" y="1144667"/>
            <a:ext cx="7714447" cy="5604669"/>
          </a:xfrm>
        </p:spPr>
        <p:txBody>
          <a:bodyPr anchor="t"/>
          <a:lstStyle>
            <a:lvl1pPr marL="0" indent="0">
              <a:buNone/>
              <a:defRPr sz="3680"/>
            </a:lvl1pPr>
            <a:lvl2pPr marL="525780" indent="0">
              <a:buNone/>
              <a:defRPr sz="3220"/>
            </a:lvl2pPr>
            <a:lvl3pPr marL="1051560" indent="0">
              <a:buNone/>
              <a:defRPr sz="2760"/>
            </a:lvl3pPr>
            <a:lvl4pPr marL="1577340" indent="0">
              <a:buNone/>
              <a:defRPr sz="2300"/>
            </a:lvl4pPr>
            <a:lvl5pPr marL="2103120" indent="0">
              <a:buNone/>
              <a:defRPr sz="2300"/>
            </a:lvl5pPr>
            <a:lvl6pPr marL="2628900" indent="0">
              <a:buNone/>
              <a:defRPr sz="2300"/>
            </a:lvl6pPr>
            <a:lvl7pPr marL="3154680" indent="0">
              <a:buNone/>
              <a:defRPr sz="2300"/>
            </a:lvl7pPr>
            <a:lvl8pPr marL="3680460" indent="0">
              <a:buNone/>
              <a:defRPr sz="2300"/>
            </a:lvl8pPr>
            <a:lvl9pPr marL="4206240" indent="0">
              <a:buNone/>
              <a:defRPr sz="23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66010"/>
            <a:ext cx="4914784" cy="4383326"/>
          </a:xfrm>
        </p:spPr>
        <p:txBody>
          <a:bodyPr/>
          <a:lstStyle>
            <a:lvl1pPr marL="0" indent="0">
              <a:buNone/>
              <a:defRPr sz="1840"/>
            </a:lvl1pPr>
            <a:lvl2pPr marL="525780" indent="0">
              <a:buNone/>
              <a:defRPr sz="1610"/>
            </a:lvl2pPr>
            <a:lvl3pPr marL="1051560" indent="0">
              <a:buNone/>
              <a:defRPr sz="1380"/>
            </a:lvl3pPr>
            <a:lvl4pPr marL="1577340" indent="0">
              <a:buNone/>
              <a:defRPr sz="1150"/>
            </a:lvl4pPr>
            <a:lvl5pPr marL="2103120" indent="0">
              <a:buNone/>
              <a:defRPr sz="1150"/>
            </a:lvl5pPr>
            <a:lvl6pPr marL="2628900" indent="0">
              <a:buNone/>
              <a:defRPr sz="1150"/>
            </a:lvl6pPr>
            <a:lvl7pPr marL="3154680" indent="0">
              <a:buNone/>
              <a:defRPr sz="1150"/>
            </a:lvl7pPr>
            <a:lvl8pPr marL="3680460" indent="0">
              <a:buNone/>
              <a:defRPr sz="1150"/>
            </a:lvl8pPr>
            <a:lvl9pPr marL="4206240" indent="0">
              <a:buNone/>
              <a:defRPr sz="11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879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641" y="419895"/>
            <a:ext cx="13143131" cy="152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641" y="2099469"/>
            <a:ext cx="13143131" cy="5004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641" y="7309803"/>
            <a:ext cx="3428643" cy="4198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7725" y="7309803"/>
            <a:ext cx="5142964" cy="4198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2129" y="7309803"/>
            <a:ext cx="3428643" cy="4198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88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51560" rtl="0" eaLnBrk="1" latinLnBrk="0" hangingPunct="1">
        <a:lnSpc>
          <a:spcPct val="90000"/>
        </a:lnSpc>
        <a:spcBef>
          <a:spcPct val="0"/>
        </a:spcBef>
        <a:buNone/>
        <a:defRPr sz="50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890" indent="-262890" algn="l" defTabSz="1051560" rtl="0" eaLnBrk="1" latinLnBrk="0" hangingPunct="1">
        <a:lnSpc>
          <a:spcPct val="90000"/>
        </a:lnSpc>
        <a:spcBef>
          <a:spcPts val="1150"/>
        </a:spcBef>
        <a:buFont typeface="Arial" panose="020B0604020202020204" pitchFamily="34" charset="0"/>
        <a:buChar char="•"/>
        <a:defRPr sz="3220" kern="1200">
          <a:solidFill>
            <a:schemeClr val="tx1"/>
          </a:solidFill>
          <a:latin typeface="+mn-lt"/>
          <a:ea typeface="+mn-ea"/>
          <a:cs typeface="+mn-cs"/>
        </a:defRPr>
      </a:lvl1pPr>
      <a:lvl2pPr marL="78867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760" kern="1200">
          <a:solidFill>
            <a:schemeClr val="tx1"/>
          </a:solidFill>
          <a:latin typeface="+mn-lt"/>
          <a:ea typeface="+mn-ea"/>
          <a:cs typeface="+mn-cs"/>
        </a:defRPr>
      </a:lvl2pPr>
      <a:lvl3pPr marL="131445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84023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4pPr>
      <a:lvl5pPr marL="236601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5pPr>
      <a:lvl6pPr marL="289179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6pPr>
      <a:lvl7pPr marL="341757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7pPr>
      <a:lvl8pPr marL="394335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8pPr>
      <a:lvl9pPr marL="446913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1pPr>
      <a:lvl2pPr marL="52578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2pPr>
      <a:lvl3pPr marL="105156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3pPr>
      <a:lvl4pPr marL="157734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4pPr>
      <a:lvl5pPr marL="210312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5pPr>
      <a:lvl6pPr marL="262890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6pPr>
      <a:lvl7pPr marL="315468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7pPr>
      <a:lvl8pPr marL="368046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8pPr>
      <a:lvl9pPr marL="420624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text on a black background&#10;&#10;Description automatically generated">
            <a:extLst>
              <a:ext uri="{FF2B5EF4-FFF2-40B4-BE49-F238E27FC236}">
                <a16:creationId xmlns:a16="http://schemas.microsoft.com/office/drawing/2014/main" id="{249BA781-F4D8-A4FE-E9C2-D426F0D56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293"/>
            <a:ext cx="15238413" cy="7962071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4A8BB5-CBEF-6991-5E17-073D6E1A5F29}"/>
              </a:ext>
            </a:extLst>
          </p:cNvPr>
          <p:cNvSpPr/>
          <p:nvPr/>
        </p:nvSpPr>
        <p:spPr>
          <a:xfrm>
            <a:off x="11755490" y="7070298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0D8C7E-35DF-201F-E25D-CE0EEC8210CA}"/>
              </a:ext>
            </a:extLst>
          </p:cNvPr>
          <p:cNvSpPr txBox="1"/>
          <p:nvPr/>
        </p:nvSpPr>
        <p:spPr>
          <a:xfrm>
            <a:off x="12355382" y="7172324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2060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212329B-74A5-11C0-A3C2-9A1D67BF4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49687" y="7188754"/>
            <a:ext cx="305695" cy="305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61B6E9-A63B-49C4-6366-4288C65F5FEC}"/>
              </a:ext>
            </a:extLst>
          </p:cNvPr>
          <p:cNvSpPr txBox="1"/>
          <p:nvPr/>
        </p:nvSpPr>
        <p:spPr>
          <a:xfrm rot="16200000">
            <a:off x="13664129" y="28477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F6424-3E41-F2AD-6A8C-B31809D6D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15238412" cy="7886699"/>
          </a:xfrm>
        </p:spPr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972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9BA781-F4D8-A4FE-E9C2-D426F0D56B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" y="-75371"/>
            <a:ext cx="15238411" cy="796207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4A8BB5-CBEF-6991-5E17-073D6E1A5F29}"/>
              </a:ext>
            </a:extLst>
          </p:cNvPr>
          <p:cNvSpPr/>
          <p:nvPr/>
        </p:nvSpPr>
        <p:spPr>
          <a:xfrm>
            <a:off x="11755490" y="7070298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0D8C7E-35DF-201F-E25D-CE0EEC8210CA}"/>
              </a:ext>
            </a:extLst>
          </p:cNvPr>
          <p:cNvSpPr txBox="1"/>
          <p:nvPr/>
        </p:nvSpPr>
        <p:spPr>
          <a:xfrm>
            <a:off x="12355382" y="7172324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2060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212329B-74A5-11C0-A3C2-9A1D67BF4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49687" y="7188754"/>
            <a:ext cx="305695" cy="305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61B6E9-A63B-49C4-6366-4288C65F5FEC}"/>
              </a:ext>
            </a:extLst>
          </p:cNvPr>
          <p:cNvSpPr txBox="1"/>
          <p:nvPr/>
        </p:nvSpPr>
        <p:spPr>
          <a:xfrm rot="16200000">
            <a:off x="13664129" y="28477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F6424-3E41-F2AD-6A8C-B31809D6D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5238412" cy="7886699"/>
          </a:xfrm>
        </p:spPr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412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9BA781-F4D8-A4FE-E9C2-D426F0D56B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75371"/>
            <a:ext cx="15238411" cy="796207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4A8BB5-CBEF-6991-5E17-073D6E1A5F29}"/>
              </a:ext>
            </a:extLst>
          </p:cNvPr>
          <p:cNvSpPr/>
          <p:nvPr/>
        </p:nvSpPr>
        <p:spPr>
          <a:xfrm>
            <a:off x="11755490" y="7070298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0D8C7E-35DF-201F-E25D-CE0EEC8210CA}"/>
              </a:ext>
            </a:extLst>
          </p:cNvPr>
          <p:cNvSpPr txBox="1"/>
          <p:nvPr/>
        </p:nvSpPr>
        <p:spPr>
          <a:xfrm>
            <a:off x="12355382" y="7172324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2060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212329B-74A5-11C0-A3C2-9A1D67BF4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49687" y="7188754"/>
            <a:ext cx="305695" cy="305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61B6E9-A63B-49C4-6366-4288C65F5FEC}"/>
              </a:ext>
            </a:extLst>
          </p:cNvPr>
          <p:cNvSpPr txBox="1"/>
          <p:nvPr/>
        </p:nvSpPr>
        <p:spPr>
          <a:xfrm rot="16200000">
            <a:off x="13664129" y="28477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F6424-3E41-F2AD-6A8C-B31809D6D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"/>
            <a:ext cx="15238412" cy="7886699"/>
          </a:xfrm>
        </p:spPr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134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9BA781-F4D8-A4FE-E9C2-D426F0D56B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-53293"/>
            <a:ext cx="15238409" cy="7962069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4A8BB5-CBEF-6991-5E17-073D6E1A5F29}"/>
              </a:ext>
            </a:extLst>
          </p:cNvPr>
          <p:cNvSpPr/>
          <p:nvPr/>
        </p:nvSpPr>
        <p:spPr>
          <a:xfrm>
            <a:off x="11755490" y="7070298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0D8C7E-35DF-201F-E25D-CE0EEC8210CA}"/>
              </a:ext>
            </a:extLst>
          </p:cNvPr>
          <p:cNvSpPr txBox="1"/>
          <p:nvPr/>
        </p:nvSpPr>
        <p:spPr>
          <a:xfrm>
            <a:off x="12355382" y="7172324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212329B-74A5-11C0-A3C2-9A1D67BF4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49687" y="7188754"/>
            <a:ext cx="305695" cy="305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61B6E9-A63B-49C4-6366-4288C65F5FEC}"/>
              </a:ext>
            </a:extLst>
          </p:cNvPr>
          <p:cNvSpPr txBox="1"/>
          <p:nvPr/>
        </p:nvSpPr>
        <p:spPr>
          <a:xfrm rot="16200000">
            <a:off x="13664129" y="28477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F6424-3E41-F2AD-6A8C-B31809D6D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644900" y="22077"/>
            <a:ext cx="15238412" cy="7886699"/>
          </a:xfrm>
        </p:spPr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315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24</Words>
  <Application>Microsoft Macintosh PowerPoint</Application>
  <PresentationFormat>Custom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Euclid Flex B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8</cp:revision>
  <dcterms:created xsi:type="dcterms:W3CDTF">2025-01-30T15:33:21Z</dcterms:created>
  <dcterms:modified xsi:type="dcterms:W3CDTF">2025-01-30T17:29:57Z</dcterms:modified>
</cp:coreProperties>
</file>