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8" r:id="rId3"/>
    <p:sldId id="259" r:id="rId4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73"/>
    <p:restoredTop sz="94683"/>
  </p:normalViewPr>
  <p:slideViewPr>
    <p:cSldViewPr snapToGrid="0">
      <p:cViewPr varScale="1">
        <p:scale>
          <a:sx n="66" d="100"/>
          <a:sy n="66" d="100"/>
        </p:scale>
        <p:origin x="2928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92B5A7A5-F65B-01D6-6756-310AF41D5DBD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0732620" cy="15119350"/>
          </a:xfrm>
        </p:spPr>
        <p:txBody>
          <a:bodyPr anchor="ctr"/>
          <a:lstStyle>
            <a:lvl1pPr marL="0" indent="0" algn="ctr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5187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D5A67-0D64-F94A-9D19-00AD7C81B53B}" type="datetimeFigureOut">
              <a:rPr lang="en-US" smtClean="0"/>
              <a:t>1/30/25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9A490-011C-2A47-8F54-43465C4E8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837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D5A67-0D64-F94A-9D19-00AD7C81B53B}" type="datetimeFigureOut">
              <a:rPr lang="en-US" smtClean="0"/>
              <a:t>1/30/25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9A490-011C-2A47-8F54-43465C4E8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245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D5A67-0D64-F94A-9D19-00AD7C81B53B}" type="datetimeFigureOut">
              <a:rPr lang="en-US" smtClean="0"/>
              <a:t>1/30/25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9A490-011C-2A47-8F54-43465C4E8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725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>
                    <a:tint val="82000"/>
                  </a:schemeClr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D5A67-0D64-F94A-9D19-00AD7C81B53B}" type="datetimeFigureOut">
              <a:rPr lang="en-US" smtClean="0"/>
              <a:t>1/30/25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9A490-011C-2A47-8F54-43465C4E8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757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D5A67-0D64-F94A-9D19-00AD7C81B53B}" type="datetimeFigureOut">
              <a:rPr lang="en-US" smtClean="0"/>
              <a:t>1/30/25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9A490-011C-2A47-8F54-43465C4E8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081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D5A67-0D64-F94A-9D19-00AD7C81B53B}" type="datetimeFigureOut">
              <a:rPr lang="en-US" smtClean="0"/>
              <a:t>1/30/25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9A490-011C-2A47-8F54-43465C4E8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572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D5A67-0D64-F94A-9D19-00AD7C81B53B}" type="datetimeFigureOut">
              <a:rPr lang="en-US" smtClean="0"/>
              <a:t>1/30/25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9A490-011C-2A47-8F54-43465C4E8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515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D5A67-0D64-F94A-9D19-00AD7C81B53B}" type="datetimeFigureOut">
              <a:rPr lang="en-US" smtClean="0"/>
              <a:t>1/30/25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9A490-011C-2A47-8F54-43465C4E8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375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D5A67-0D64-F94A-9D19-00AD7C81B53B}" type="datetimeFigureOut">
              <a:rPr lang="en-US" smtClean="0"/>
              <a:t>1/30/25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9A490-011C-2A47-8F54-43465C4E8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132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D5A67-0D64-F94A-9D19-00AD7C81B53B}" type="datetimeFigureOut">
              <a:rPr lang="en-US" smtClean="0"/>
              <a:t>1/30/25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E9A490-011C-2A47-8F54-43465C4E8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800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ED5A67-0D64-F94A-9D19-00AD7C81B53B}" type="datetimeFigureOut">
              <a:rPr lang="en-US" smtClean="0"/>
              <a:t>1/30/25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BE9A490-011C-2A47-8F54-43465C4E8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396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75CF011-3CDA-15FD-1BFC-F8162932B17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t="41823" b="1"/>
          <a:stretch/>
        </p:blipFill>
        <p:spPr>
          <a:xfrm>
            <a:off x="1451" y="6322152"/>
            <a:ext cx="10690362" cy="8797198"/>
          </a:xfrm>
          <a:prstGeom prst="rect">
            <a:avLst/>
          </a:prstGeom>
          <a:noFill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8AB5889-D7AB-9043-0E9A-6B0624B14B8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b="71952"/>
          <a:stretch/>
        </p:blipFill>
        <p:spPr>
          <a:xfrm>
            <a:off x="1451" y="0"/>
            <a:ext cx="10690362" cy="4241260"/>
          </a:xfrm>
          <a:prstGeom prst="rect">
            <a:avLst/>
          </a:prstGeom>
          <a:noFill/>
        </p:spPr>
      </p:pic>
      <p:sp>
        <p:nvSpPr>
          <p:cNvPr id="3" name="Picture Placeholder 1">
            <a:extLst>
              <a:ext uri="{FF2B5EF4-FFF2-40B4-BE49-F238E27FC236}">
                <a16:creationId xmlns:a16="http://schemas.microsoft.com/office/drawing/2014/main" id="{320B3025-8BF3-2669-F053-E85718C8F2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0732620" cy="151193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C2D121C5-C7CF-608A-B710-EB5EBAC01392}"/>
              </a:ext>
            </a:extLst>
          </p:cNvPr>
          <p:cNvSpPr/>
          <p:nvPr/>
        </p:nvSpPr>
        <p:spPr>
          <a:xfrm>
            <a:off x="6749537" y="14060033"/>
            <a:ext cx="2739903" cy="54773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570ED36-CC73-AC60-0E14-268469858D23}"/>
              </a:ext>
            </a:extLst>
          </p:cNvPr>
          <p:cNvSpPr txBox="1"/>
          <p:nvPr/>
        </p:nvSpPr>
        <p:spPr>
          <a:xfrm>
            <a:off x="7349429" y="14162059"/>
            <a:ext cx="22418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effectLst/>
                <a:latin typeface="Euclid Flex B" panose="020B0504000000000000" pitchFamily="34" charset="77"/>
              </a:rPr>
              <a:t>Location goes here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9E4C5E09-B947-0D0E-2FFA-E3E9A38CDA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43734" y="14178489"/>
            <a:ext cx="305695" cy="30569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7D1B941-A302-EF27-DF5A-F8334379212D}"/>
              </a:ext>
            </a:extLst>
          </p:cNvPr>
          <p:cNvSpPr txBox="1"/>
          <p:nvPr/>
        </p:nvSpPr>
        <p:spPr>
          <a:xfrm rot="16200000">
            <a:off x="9116572" y="7762664"/>
            <a:ext cx="27045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effectLst/>
                <a:latin typeface="Euclid Flex B" panose="020B0504000000000000" pitchFamily="34" charset="77"/>
              </a:rPr>
              <a:t>Credits goes here</a:t>
            </a:r>
            <a:endParaRPr 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304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75CF011-3CDA-15FD-1BFC-F8162932B1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1810" b="12"/>
          <a:stretch/>
        </p:blipFill>
        <p:spPr>
          <a:xfrm>
            <a:off x="1451" y="6322152"/>
            <a:ext cx="10690362" cy="8797198"/>
          </a:xfrm>
          <a:prstGeom prst="rect">
            <a:avLst/>
          </a:prstGeom>
          <a:noFill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8AB5889-D7AB-9043-0E9A-6B0624B14B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1952"/>
          <a:stretch/>
        </p:blipFill>
        <p:spPr>
          <a:xfrm>
            <a:off x="1451" y="0"/>
            <a:ext cx="10690362" cy="4241260"/>
          </a:xfrm>
          <a:prstGeom prst="rect">
            <a:avLst/>
          </a:prstGeom>
          <a:noFill/>
        </p:spPr>
      </p:pic>
      <p:sp>
        <p:nvSpPr>
          <p:cNvPr id="3" name="Picture Placeholder 1">
            <a:extLst>
              <a:ext uri="{FF2B5EF4-FFF2-40B4-BE49-F238E27FC236}">
                <a16:creationId xmlns:a16="http://schemas.microsoft.com/office/drawing/2014/main" id="{320B3025-8BF3-2669-F053-E85718C8F2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20404" y="0"/>
            <a:ext cx="10732620" cy="151193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C2D121C5-C7CF-608A-B710-EB5EBAC01392}"/>
              </a:ext>
            </a:extLst>
          </p:cNvPr>
          <p:cNvSpPr/>
          <p:nvPr/>
        </p:nvSpPr>
        <p:spPr>
          <a:xfrm>
            <a:off x="6749537" y="14060033"/>
            <a:ext cx="2739903" cy="54773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570ED36-CC73-AC60-0E14-268469858D23}"/>
              </a:ext>
            </a:extLst>
          </p:cNvPr>
          <p:cNvSpPr txBox="1"/>
          <p:nvPr/>
        </p:nvSpPr>
        <p:spPr>
          <a:xfrm>
            <a:off x="7349429" y="14162059"/>
            <a:ext cx="22418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effectLst/>
                <a:latin typeface="Euclid Flex B" panose="020B0504000000000000" pitchFamily="34" charset="77"/>
              </a:rPr>
              <a:t>Location goes here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9E4C5E09-B947-0D0E-2FFA-E3E9A38CDA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43734" y="14178489"/>
            <a:ext cx="305695" cy="30569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7D1B941-A302-EF27-DF5A-F8334379212D}"/>
              </a:ext>
            </a:extLst>
          </p:cNvPr>
          <p:cNvSpPr txBox="1"/>
          <p:nvPr/>
        </p:nvSpPr>
        <p:spPr>
          <a:xfrm rot="16200000">
            <a:off x="9116572" y="7762664"/>
            <a:ext cx="27045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effectLst/>
                <a:latin typeface="Euclid Flex B" panose="020B0504000000000000" pitchFamily="34" charset="77"/>
              </a:rPr>
              <a:t>Credits goes here</a:t>
            </a:r>
            <a:endParaRPr 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1320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75CF011-3CDA-15FD-1BFC-F8162932B1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1822"/>
          <a:stretch/>
        </p:blipFill>
        <p:spPr>
          <a:xfrm>
            <a:off x="1451" y="6322152"/>
            <a:ext cx="10690362" cy="8797198"/>
          </a:xfrm>
          <a:prstGeom prst="rect">
            <a:avLst/>
          </a:prstGeom>
          <a:noFill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8AB5889-D7AB-9043-0E9A-6B0624B14B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1952"/>
          <a:stretch/>
        </p:blipFill>
        <p:spPr>
          <a:xfrm>
            <a:off x="1451" y="0"/>
            <a:ext cx="10690362" cy="4241260"/>
          </a:xfrm>
          <a:prstGeom prst="rect">
            <a:avLst/>
          </a:prstGeom>
          <a:noFill/>
        </p:spPr>
      </p:pic>
      <p:sp>
        <p:nvSpPr>
          <p:cNvPr id="3" name="Picture Placeholder 1">
            <a:extLst>
              <a:ext uri="{FF2B5EF4-FFF2-40B4-BE49-F238E27FC236}">
                <a16:creationId xmlns:a16="http://schemas.microsoft.com/office/drawing/2014/main" id="{320B3025-8BF3-2669-F053-E85718C8F2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20404" y="0"/>
            <a:ext cx="10732620" cy="151193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C2D121C5-C7CF-608A-B710-EB5EBAC01392}"/>
              </a:ext>
            </a:extLst>
          </p:cNvPr>
          <p:cNvSpPr/>
          <p:nvPr/>
        </p:nvSpPr>
        <p:spPr>
          <a:xfrm>
            <a:off x="6749537" y="14060033"/>
            <a:ext cx="2739903" cy="54773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570ED36-CC73-AC60-0E14-268469858D23}"/>
              </a:ext>
            </a:extLst>
          </p:cNvPr>
          <p:cNvSpPr txBox="1"/>
          <p:nvPr/>
        </p:nvSpPr>
        <p:spPr>
          <a:xfrm>
            <a:off x="7349429" y="14162059"/>
            <a:ext cx="22418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effectLst/>
                <a:latin typeface="Euclid Flex B" panose="020B0504000000000000" pitchFamily="34" charset="77"/>
              </a:rPr>
              <a:t>Location goes here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9E4C5E09-B947-0D0E-2FFA-E3E9A38CDA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43734" y="14178489"/>
            <a:ext cx="305695" cy="30569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7D1B941-A302-EF27-DF5A-F8334379212D}"/>
              </a:ext>
            </a:extLst>
          </p:cNvPr>
          <p:cNvSpPr txBox="1"/>
          <p:nvPr/>
        </p:nvSpPr>
        <p:spPr>
          <a:xfrm rot="16200000">
            <a:off x="9116572" y="7762664"/>
            <a:ext cx="27045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effectLst/>
                <a:latin typeface="Euclid Flex B" panose="020B0504000000000000" pitchFamily="34" charset="77"/>
              </a:rPr>
              <a:t>Credits goes here</a:t>
            </a:r>
            <a:endParaRPr 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343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197</TotalTime>
  <Words>18</Words>
  <Application>Microsoft Macintosh PowerPoint</Application>
  <PresentationFormat>Custom</PresentationFormat>
  <Paragraphs>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Euclid Flex B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Juliano Oliveira</dc:creator>
  <cp:lastModifiedBy>Juliano Oliveira</cp:lastModifiedBy>
  <cp:revision>8</cp:revision>
  <dcterms:created xsi:type="dcterms:W3CDTF">2025-01-28T16:07:50Z</dcterms:created>
  <dcterms:modified xsi:type="dcterms:W3CDTF">2025-01-30T15:47:29Z</dcterms:modified>
</cp:coreProperties>
</file>